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503F-ADAD-4BD1-85B9-32FBF7266566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A4C7-5085-40DB-8153-031DE7C8D3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Гра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«Посади </a:t>
            </a:r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бджілку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квіточку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en-US" sz="5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5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uk-UA" sz="3200" b="1" i="1" dirty="0" smtClean="0">
                <a:solidFill>
                  <a:schemeClr val="accent1">
                    <a:lumMod val="75000"/>
                  </a:schemeClr>
                </a:solidFill>
              </a:rPr>
              <a:t>клас</a:t>
            </a:r>
            <a:br>
              <a:rPr lang="uk-UA" sz="3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1">
                    <a:lumMod val="75000"/>
                  </a:schemeClr>
                </a:solidFill>
              </a:rPr>
              <a:t>Дії з раціональними числами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82f7438525d4t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4221088"/>
            <a:ext cx="1617466" cy="2262190"/>
          </a:xfrm>
          <a:prstGeom prst="rect">
            <a:avLst/>
          </a:prstGeom>
        </p:spPr>
      </p:pic>
      <p:pic>
        <p:nvPicPr>
          <p:cNvPr id="6" name="Picture 2" descr="http://www.2452.ru/userdata/images/multik35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9158">
            <a:off x="6496860" y="1145773"/>
            <a:ext cx="23431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565334" y="1340768"/>
            <a:ext cx="1630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2.4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67559" y="4509120"/>
            <a:ext cx="2864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2,8-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(-5,2)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38875" y="3933056"/>
            <a:ext cx="3082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-2,8-(-5,2)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8008" y="4509120"/>
            <a:ext cx="2419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2,8-5,2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6684 0.3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284007" y="1340768"/>
            <a:ext cx="21932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99,4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91553" y="4509120"/>
            <a:ext cx="2016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0-99,4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05349" y="3933056"/>
            <a:ext cx="2149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0*99,4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7366" y="4509120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0-(-99,4)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-0.15521 0.37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196752"/>
            <a:ext cx="659161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МОЛОДЦІ !</a:t>
            </a:r>
            <a:endParaRPr lang="ru-RU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</a:t>
            </a:r>
            <a:r>
              <a:rPr lang="uk-UA" b="1" dirty="0" err="1" smtClean="0">
                <a:solidFill>
                  <a:schemeClr val="tx1"/>
                </a:solidFill>
              </a:rPr>
              <a:t>ідготувала</a:t>
            </a:r>
            <a:r>
              <a:rPr lang="uk-UA" b="1" dirty="0" smtClean="0">
                <a:solidFill>
                  <a:schemeClr val="tx1"/>
                </a:solidFill>
              </a:rPr>
              <a:t>: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вчитель початкових класів</a:t>
            </a:r>
          </a:p>
          <a:p>
            <a:r>
              <a:rPr lang="uk-UA" b="1" dirty="0" err="1" smtClean="0">
                <a:solidFill>
                  <a:schemeClr val="tx1"/>
                </a:solidFill>
              </a:rPr>
              <a:t>Червонозабійницької</a:t>
            </a:r>
            <a:r>
              <a:rPr lang="uk-UA" b="1" dirty="0" smtClean="0">
                <a:solidFill>
                  <a:schemeClr val="tx1"/>
                </a:solidFill>
              </a:rPr>
              <a:t> СЗШ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Криворізького району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Дніпропетровської області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Погонець Лариса Михайлівна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542892" y="1340768"/>
            <a:ext cx="16754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-60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86932" y="4509120"/>
            <a:ext cx="1826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-12*5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35431" y="3933056"/>
            <a:ext cx="2489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-12*(-5)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4509120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12*5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23611 0.3780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397020" y="1340768"/>
            <a:ext cx="19672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-0,6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32857" y="4509120"/>
            <a:ext cx="2334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0,4*1,5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72351" y="3933056"/>
            <a:ext cx="3215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-0,4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*(-1,5)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1484" y="4509120"/>
            <a:ext cx="2552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-0,4*1,5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11111E-6 L -0.12605 0.28356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110884" y="1340768"/>
            <a:ext cx="25394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-6,12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92030" y="4509120"/>
            <a:ext cx="3215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-3,4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*(-1,8)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81356" y="3933056"/>
            <a:ext cx="2997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3,4*(-1,8)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0488" y="4509120"/>
            <a:ext cx="2334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3,4*1,8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44444E-6 L 0.46458 0.19954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542891" y="1340768"/>
            <a:ext cx="16754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-48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55111" y="4509120"/>
            <a:ext cx="2489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-16</a:t>
            </a:r>
            <a:r>
              <a:rPr lang="uk-UA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*(-3)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3933056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16*3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1747" y="4509120"/>
            <a:ext cx="2271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16*(-3)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77778E-6 L -0.16545 0.272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829028" y="1340768"/>
            <a:ext cx="11031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-3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87360" y="4509120"/>
            <a:ext cx="222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24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/(-8)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99500" y="3933056"/>
            <a:ext cx="1561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24/8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5987" y="4509120"/>
            <a:ext cx="2443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-24/(-8)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23611 0.3780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829028" y="1340768"/>
            <a:ext cx="11031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-6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4509120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10+6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64046" y="3933056"/>
            <a:ext cx="1832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10-16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1089" y="4509120"/>
            <a:ext cx="1693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-10-6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77778E-6 L 0.44114 0.2310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829028" y="1340768"/>
            <a:ext cx="11031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-5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21636" y="4509120"/>
            <a:ext cx="2356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-11-(-6)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42781" y="3933056"/>
            <a:ext cx="1475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11-6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1089" y="4509120"/>
            <a:ext cx="1693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-11-6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23611 0.3780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рамочки\1325701047_0d9b74f936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8069" y="3284984"/>
            <a:ext cx="2805931" cy="2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82f7438525d4t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692696"/>
            <a:ext cx="2376264" cy="33234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284008" y="1340768"/>
            <a:ext cx="21932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19,1</a:t>
            </a:r>
            <a:endParaRPr lang="ru-RU" sz="88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20646" y="4509120"/>
            <a:ext cx="2558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12,3-6,8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71549" y="3933056"/>
            <a:ext cx="3217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-12,3-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(-6,8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23542" y="4509120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12,3-(-6,8)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3750">
            <a:off x="1215163" y="-190231"/>
            <a:ext cx="30742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-0.10018 0.38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119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Гра  «Посади бджілку  на квіточку» 6 клас Дії з раціональними числами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алло</dc:creator>
  <cp:lastModifiedBy>TEACHER</cp:lastModifiedBy>
  <cp:revision>4</cp:revision>
  <dcterms:created xsi:type="dcterms:W3CDTF">2013-02-09T15:52:22Z</dcterms:created>
  <dcterms:modified xsi:type="dcterms:W3CDTF">2014-05-06T10:14:25Z</dcterms:modified>
</cp:coreProperties>
</file>