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56" r:id="rId2"/>
    <p:sldMasterId id="2147483768" r:id="rId3"/>
    <p:sldMasterId id="2147483781" r:id="rId4"/>
  </p:sldMasterIdLst>
  <p:notesMasterIdLst>
    <p:notesMasterId r:id="rId29"/>
  </p:notesMasterIdLst>
  <p:sldIdLst>
    <p:sldId id="256" r:id="rId5"/>
    <p:sldId id="277" r:id="rId6"/>
    <p:sldId id="278" r:id="rId7"/>
    <p:sldId id="257" r:id="rId8"/>
    <p:sldId id="258" r:id="rId9"/>
    <p:sldId id="281" r:id="rId10"/>
    <p:sldId id="260" r:id="rId11"/>
    <p:sldId id="270" r:id="rId12"/>
    <p:sldId id="263" r:id="rId13"/>
    <p:sldId id="262" r:id="rId14"/>
    <p:sldId id="264" r:id="rId15"/>
    <p:sldId id="279" r:id="rId16"/>
    <p:sldId id="265" r:id="rId17"/>
    <p:sldId id="266" r:id="rId18"/>
    <p:sldId id="267" r:id="rId19"/>
    <p:sldId id="268" r:id="rId20"/>
    <p:sldId id="269" r:id="rId21"/>
    <p:sldId id="271" r:id="rId22"/>
    <p:sldId id="276" r:id="rId23"/>
    <p:sldId id="272" r:id="rId24"/>
    <p:sldId id="274" r:id="rId25"/>
    <p:sldId id="275" r:id="rId26"/>
    <p:sldId id="280" r:id="rId27"/>
    <p:sldId id="2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9E56B0-303D-4528-A4C8-64BF9B925820}" type="doc">
      <dgm:prSet loTypeId="urn:microsoft.com/office/officeart/2005/8/layout/radial5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9EB938B-3CBE-4D49-B7CE-08982352A9A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</a:rPr>
            <a:t>Напрямки </a:t>
          </a:r>
          <a:r>
            <a:rPr lang="ru-RU" sz="2400" b="1" dirty="0" err="1" smtClean="0">
              <a:solidFill>
                <a:srgbClr val="FF0000"/>
              </a:solidFill>
            </a:rPr>
            <a:t>роботи</a:t>
          </a:r>
          <a:endParaRPr lang="ru-RU" sz="2400" b="1" dirty="0">
            <a:solidFill>
              <a:srgbClr val="FF0000"/>
            </a:solidFill>
          </a:endParaRPr>
        </a:p>
      </dgm:t>
    </dgm:pt>
    <dgm:pt modelId="{CB251943-4BE4-436D-80E3-34B2F6303942}" type="parTrans" cxnId="{9F31522E-2BC8-4DE5-B176-C290C2EDB807}">
      <dgm:prSet/>
      <dgm:spPr/>
      <dgm:t>
        <a:bodyPr/>
        <a:lstStyle/>
        <a:p>
          <a:endParaRPr lang="ru-RU"/>
        </a:p>
      </dgm:t>
    </dgm:pt>
    <dgm:pt modelId="{F504434D-A854-44BF-9363-46544227671B}" type="sibTrans" cxnId="{9F31522E-2BC8-4DE5-B176-C290C2EDB807}">
      <dgm:prSet/>
      <dgm:spPr/>
      <dgm:t>
        <a:bodyPr/>
        <a:lstStyle/>
        <a:p>
          <a:endParaRPr lang="ru-RU"/>
        </a:p>
      </dgm:t>
    </dgm:pt>
    <dgm:pt modelId="{386BD6A3-7D5C-4E2F-81BB-5BBD5BF38F67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</a:rPr>
            <a:t>Підвищення якості  освіти</a:t>
          </a:r>
          <a:endParaRPr lang="ru-RU" sz="1800" b="1" dirty="0">
            <a:solidFill>
              <a:schemeClr val="tx1"/>
            </a:solidFill>
          </a:endParaRPr>
        </a:p>
      </dgm:t>
    </dgm:pt>
    <dgm:pt modelId="{B90BF50B-2FB0-4FF2-A0B7-4CB1C312E45C}" type="parTrans" cxnId="{33247472-7B06-4E89-B2CE-35DEF7C52CD5}">
      <dgm:prSet/>
      <dgm:spPr/>
      <dgm:t>
        <a:bodyPr/>
        <a:lstStyle/>
        <a:p>
          <a:endParaRPr lang="ru-RU"/>
        </a:p>
      </dgm:t>
    </dgm:pt>
    <dgm:pt modelId="{5871D710-2A5B-4541-8198-9C3EAA354CB8}" type="sibTrans" cxnId="{33247472-7B06-4E89-B2CE-35DEF7C52CD5}">
      <dgm:prSet/>
      <dgm:spPr/>
      <dgm:t>
        <a:bodyPr/>
        <a:lstStyle/>
        <a:p>
          <a:endParaRPr lang="ru-RU"/>
        </a:p>
      </dgm:t>
    </dgm:pt>
    <dgm:pt modelId="{098338BF-3421-45CF-B858-982D32D73988}">
      <dgm:prSet phldrT="[Текст]" custT="1"/>
      <dgm:spPr/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Практикування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взаємовідвідування</a:t>
          </a:r>
          <a:endParaRPr lang="ru-RU" sz="1600" b="1" dirty="0">
            <a:solidFill>
              <a:schemeClr val="tx1"/>
            </a:solidFill>
          </a:endParaRPr>
        </a:p>
      </dgm:t>
    </dgm:pt>
    <dgm:pt modelId="{AD173591-08C4-4BEC-9179-8112DB7E6DDB}" type="parTrans" cxnId="{32EC6351-73EE-4C92-9AA7-BA7EFCE2C42F}">
      <dgm:prSet/>
      <dgm:spPr/>
      <dgm:t>
        <a:bodyPr/>
        <a:lstStyle/>
        <a:p>
          <a:endParaRPr lang="ru-RU"/>
        </a:p>
      </dgm:t>
    </dgm:pt>
    <dgm:pt modelId="{205B04A8-8A89-41FF-9306-13A7E2DD595C}" type="sibTrans" cxnId="{32EC6351-73EE-4C92-9AA7-BA7EFCE2C42F}">
      <dgm:prSet/>
      <dgm:spPr/>
      <dgm:t>
        <a:bodyPr/>
        <a:lstStyle/>
        <a:p>
          <a:endParaRPr lang="ru-RU"/>
        </a:p>
      </dgm:t>
    </dgm:pt>
    <dgm:pt modelId="{5286CD33-5C88-4876-9163-2AAA878C5672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Методичні  вказівки і завдання</a:t>
          </a:r>
          <a:endParaRPr lang="ru-RU" sz="1600" b="1" dirty="0">
            <a:solidFill>
              <a:schemeClr val="tx1"/>
            </a:solidFill>
          </a:endParaRPr>
        </a:p>
      </dgm:t>
    </dgm:pt>
    <dgm:pt modelId="{5D465A58-5478-4801-BE86-8C01AF6F87B0}" type="parTrans" cxnId="{0BC57802-80FE-4170-B311-8CCD7CC2490A}">
      <dgm:prSet/>
      <dgm:spPr/>
      <dgm:t>
        <a:bodyPr/>
        <a:lstStyle/>
        <a:p>
          <a:endParaRPr lang="ru-RU"/>
        </a:p>
      </dgm:t>
    </dgm:pt>
    <dgm:pt modelId="{64985EFB-DBED-4C6D-8541-6B0497C9B95F}" type="sibTrans" cxnId="{0BC57802-80FE-4170-B311-8CCD7CC2490A}">
      <dgm:prSet/>
      <dgm:spPr/>
      <dgm:t>
        <a:bodyPr/>
        <a:lstStyle/>
        <a:p>
          <a:endParaRPr lang="ru-RU"/>
        </a:p>
      </dgm:t>
    </dgm:pt>
    <dgm:pt modelId="{E670B353-4866-4FFA-81D5-3E14AB844710}">
      <dgm:prSet phldrT="[Текст]" custT="1"/>
      <dgm:spPr/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Оновлення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робочих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програм</a:t>
          </a:r>
          <a:endParaRPr lang="ru-RU" sz="1600" b="1" dirty="0">
            <a:solidFill>
              <a:schemeClr val="tx1"/>
            </a:solidFill>
          </a:endParaRPr>
        </a:p>
      </dgm:t>
    </dgm:pt>
    <dgm:pt modelId="{C4C7434B-8393-43DB-90E6-7DE612FC2666}" type="parTrans" cxnId="{2D9AB033-C0A9-42DE-9BA6-FAF5BD046F18}">
      <dgm:prSet/>
      <dgm:spPr/>
      <dgm:t>
        <a:bodyPr/>
        <a:lstStyle/>
        <a:p>
          <a:endParaRPr lang="ru-RU"/>
        </a:p>
      </dgm:t>
    </dgm:pt>
    <dgm:pt modelId="{B887B6FD-0C55-4C24-9022-B4C824C32B77}" type="sibTrans" cxnId="{2D9AB033-C0A9-42DE-9BA6-FAF5BD046F18}">
      <dgm:prSet/>
      <dgm:spPr/>
      <dgm:t>
        <a:bodyPr/>
        <a:lstStyle/>
        <a:p>
          <a:endParaRPr lang="ru-RU"/>
        </a:p>
      </dgm:t>
    </dgm:pt>
    <dgm:pt modelId="{B8701FC1-D5B5-45A7-B634-DC258DAE59F6}" type="pres">
      <dgm:prSet presAssocID="{A29E56B0-303D-4528-A4C8-64BF9B92582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C26D54-236F-4147-8A71-7AE4D8A6A9BC}" type="pres">
      <dgm:prSet presAssocID="{F9EB938B-3CBE-4D49-B7CE-08982352A9A9}" presName="centerShape" presStyleLbl="node0" presStyleIdx="0" presStyleCnt="1" custScaleX="324407" custScaleY="190508" custLinFactNeighborX="-45344" custLinFactNeighborY="-1250"/>
      <dgm:spPr/>
      <dgm:t>
        <a:bodyPr/>
        <a:lstStyle/>
        <a:p>
          <a:endParaRPr lang="ru-RU"/>
        </a:p>
      </dgm:t>
    </dgm:pt>
    <dgm:pt modelId="{A7849F6D-056F-497C-9554-C3D78B9E8890}" type="pres">
      <dgm:prSet presAssocID="{B90BF50B-2FB0-4FF2-A0B7-4CB1C312E45C}" presName="parTrans" presStyleLbl="sibTrans2D1" presStyleIdx="0" presStyleCnt="4"/>
      <dgm:spPr/>
      <dgm:t>
        <a:bodyPr/>
        <a:lstStyle/>
        <a:p>
          <a:endParaRPr lang="ru-RU"/>
        </a:p>
      </dgm:t>
    </dgm:pt>
    <dgm:pt modelId="{BD86CC86-8875-49AF-8D6C-7BD77D57E56A}" type="pres">
      <dgm:prSet presAssocID="{B90BF50B-2FB0-4FF2-A0B7-4CB1C312E45C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44CE161-2CF1-4C95-B16C-F264168FB62D}" type="pres">
      <dgm:prSet presAssocID="{386BD6A3-7D5C-4E2F-81BB-5BBD5BF38F67}" presName="node" presStyleLbl="node1" presStyleIdx="0" presStyleCnt="4" custScaleX="259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D3244-6866-4790-BF83-8AEBF9FF6E74}" type="pres">
      <dgm:prSet presAssocID="{AD173591-08C4-4BEC-9179-8112DB7E6DDB}" presName="parTrans" presStyleLbl="sibTrans2D1" presStyleIdx="1" presStyleCnt="4"/>
      <dgm:spPr/>
      <dgm:t>
        <a:bodyPr/>
        <a:lstStyle/>
        <a:p>
          <a:endParaRPr lang="ru-RU"/>
        </a:p>
      </dgm:t>
    </dgm:pt>
    <dgm:pt modelId="{A612335E-B818-41AD-8282-E297A487B714}" type="pres">
      <dgm:prSet presAssocID="{AD173591-08C4-4BEC-9179-8112DB7E6DDB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2EC1F7C-9A18-45EA-BAC9-305E1126FE63}" type="pres">
      <dgm:prSet presAssocID="{098338BF-3421-45CF-B858-982D32D73988}" presName="node" presStyleLbl="node1" presStyleIdx="1" presStyleCnt="4" custScaleX="209783" custRadScaleRad="145294" custRadScaleInc="-33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F61F9-F2F9-44CE-86A2-1A86184F35B4}" type="pres">
      <dgm:prSet presAssocID="{5D465A58-5478-4801-BE86-8C01AF6F87B0}" presName="parTrans" presStyleLbl="sibTrans2D1" presStyleIdx="2" presStyleCnt="4"/>
      <dgm:spPr/>
      <dgm:t>
        <a:bodyPr/>
        <a:lstStyle/>
        <a:p>
          <a:endParaRPr lang="ru-RU"/>
        </a:p>
      </dgm:t>
    </dgm:pt>
    <dgm:pt modelId="{44623B04-EFF9-4315-97F6-594BCF98970E}" type="pres">
      <dgm:prSet presAssocID="{5D465A58-5478-4801-BE86-8C01AF6F87B0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2A825C9-B5DE-4A9D-B4BE-536E1D803B4B}" type="pres">
      <dgm:prSet presAssocID="{5286CD33-5C88-4876-9163-2AAA878C5672}" presName="node" presStyleLbl="node1" presStyleIdx="2" presStyleCnt="4" custScaleX="238023" custRadScaleRad="141284" custRadScaleInc="-117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6E547-26E9-4C3B-94D3-5B8046E6D278}" type="pres">
      <dgm:prSet presAssocID="{C4C7434B-8393-43DB-90E6-7DE612FC2666}" presName="parTrans" presStyleLbl="sibTrans2D1" presStyleIdx="3" presStyleCnt="4"/>
      <dgm:spPr/>
      <dgm:t>
        <a:bodyPr/>
        <a:lstStyle/>
        <a:p>
          <a:endParaRPr lang="ru-RU"/>
        </a:p>
      </dgm:t>
    </dgm:pt>
    <dgm:pt modelId="{D839A7F0-FC70-46C1-8376-5374EA73BA2D}" type="pres">
      <dgm:prSet presAssocID="{C4C7434B-8393-43DB-90E6-7DE612FC2666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EB5D9EC-8792-488A-95F1-A0E93898458A}" type="pres">
      <dgm:prSet presAssocID="{E670B353-4866-4FFA-81D5-3E14AB844710}" presName="node" presStyleLbl="node1" presStyleIdx="3" presStyleCnt="4" custScaleX="181478" custRadScaleRad="180286" custRadScaleInc="-96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FE3165-8CCB-4B31-8528-D03320AA0914}" type="presOf" srcId="{AD173591-08C4-4BEC-9179-8112DB7E6DDB}" destId="{D11D3244-6866-4790-BF83-8AEBF9FF6E74}" srcOrd="0" destOrd="0" presId="urn:microsoft.com/office/officeart/2005/8/layout/radial5"/>
    <dgm:cxn modelId="{99D20E35-1E20-4F94-AEF9-FAA0E586364D}" type="presOf" srcId="{5D465A58-5478-4801-BE86-8C01AF6F87B0}" destId="{44623B04-EFF9-4315-97F6-594BCF98970E}" srcOrd="1" destOrd="0" presId="urn:microsoft.com/office/officeart/2005/8/layout/radial5"/>
    <dgm:cxn modelId="{31D372D4-040B-4C6D-8CDB-E1BAEF89E246}" type="presOf" srcId="{C4C7434B-8393-43DB-90E6-7DE612FC2666}" destId="{EF16E547-26E9-4C3B-94D3-5B8046E6D278}" srcOrd="0" destOrd="0" presId="urn:microsoft.com/office/officeart/2005/8/layout/radial5"/>
    <dgm:cxn modelId="{5AC39652-231A-4C50-B5E9-5709100A457A}" type="presOf" srcId="{098338BF-3421-45CF-B858-982D32D73988}" destId="{D2EC1F7C-9A18-45EA-BAC9-305E1126FE63}" srcOrd="0" destOrd="0" presId="urn:microsoft.com/office/officeart/2005/8/layout/radial5"/>
    <dgm:cxn modelId="{4339DB2F-243E-4532-B314-C7395E9CF55E}" type="presOf" srcId="{E670B353-4866-4FFA-81D5-3E14AB844710}" destId="{4EB5D9EC-8792-488A-95F1-A0E93898458A}" srcOrd="0" destOrd="0" presId="urn:microsoft.com/office/officeart/2005/8/layout/radial5"/>
    <dgm:cxn modelId="{91DE3308-2406-4A1D-A4A5-C35DBA0CE180}" type="presOf" srcId="{F9EB938B-3CBE-4D49-B7CE-08982352A9A9}" destId="{91C26D54-236F-4147-8A71-7AE4D8A6A9BC}" srcOrd="0" destOrd="0" presId="urn:microsoft.com/office/officeart/2005/8/layout/radial5"/>
    <dgm:cxn modelId="{BA1A2159-9727-44EF-B919-03BCA12DE813}" type="presOf" srcId="{386BD6A3-7D5C-4E2F-81BB-5BBD5BF38F67}" destId="{B44CE161-2CF1-4C95-B16C-F264168FB62D}" srcOrd="0" destOrd="0" presId="urn:microsoft.com/office/officeart/2005/8/layout/radial5"/>
    <dgm:cxn modelId="{0BC57802-80FE-4170-B311-8CCD7CC2490A}" srcId="{F9EB938B-3CBE-4D49-B7CE-08982352A9A9}" destId="{5286CD33-5C88-4876-9163-2AAA878C5672}" srcOrd="2" destOrd="0" parTransId="{5D465A58-5478-4801-BE86-8C01AF6F87B0}" sibTransId="{64985EFB-DBED-4C6D-8541-6B0497C9B95F}"/>
    <dgm:cxn modelId="{2D9AB033-C0A9-42DE-9BA6-FAF5BD046F18}" srcId="{F9EB938B-3CBE-4D49-B7CE-08982352A9A9}" destId="{E670B353-4866-4FFA-81D5-3E14AB844710}" srcOrd="3" destOrd="0" parTransId="{C4C7434B-8393-43DB-90E6-7DE612FC2666}" sibTransId="{B887B6FD-0C55-4C24-9022-B4C824C32B77}"/>
    <dgm:cxn modelId="{66B4CE47-C522-4807-A361-5E5F226ED6B0}" type="presOf" srcId="{5286CD33-5C88-4876-9163-2AAA878C5672}" destId="{F2A825C9-B5DE-4A9D-B4BE-536E1D803B4B}" srcOrd="0" destOrd="0" presId="urn:microsoft.com/office/officeart/2005/8/layout/radial5"/>
    <dgm:cxn modelId="{56D86F3D-B627-428C-8AAF-1840D833DA3C}" type="presOf" srcId="{B90BF50B-2FB0-4FF2-A0B7-4CB1C312E45C}" destId="{BD86CC86-8875-49AF-8D6C-7BD77D57E56A}" srcOrd="1" destOrd="0" presId="urn:microsoft.com/office/officeart/2005/8/layout/radial5"/>
    <dgm:cxn modelId="{80BF1812-B932-446A-A891-A2516D2AF2EA}" type="presOf" srcId="{5D465A58-5478-4801-BE86-8C01AF6F87B0}" destId="{380F61F9-F2F9-44CE-86A2-1A86184F35B4}" srcOrd="0" destOrd="0" presId="urn:microsoft.com/office/officeart/2005/8/layout/radial5"/>
    <dgm:cxn modelId="{E186C7B6-7102-469F-8DB2-8F3A2EF1E3FE}" type="presOf" srcId="{AD173591-08C4-4BEC-9179-8112DB7E6DDB}" destId="{A612335E-B818-41AD-8282-E297A487B714}" srcOrd="1" destOrd="0" presId="urn:microsoft.com/office/officeart/2005/8/layout/radial5"/>
    <dgm:cxn modelId="{32EC6351-73EE-4C92-9AA7-BA7EFCE2C42F}" srcId="{F9EB938B-3CBE-4D49-B7CE-08982352A9A9}" destId="{098338BF-3421-45CF-B858-982D32D73988}" srcOrd="1" destOrd="0" parTransId="{AD173591-08C4-4BEC-9179-8112DB7E6DDB}" sibTransId="{205B04A8-8A89-41FF-9306-13A7E2DD595C}"/>
    <dgm:cxn modelId="{7379ECF5-9642-49D6-8B7B-E71DB60D9974}" type="presOf" srcId="{C4C7434B-8393-43DB-90E6-7DE612FC2666}" destId="{D839A7F0-FC70-46C1-8376-5374EA73BA2D}" srcOrd="1" destOrd="0" presId="urn:microsoft.com/office/officeart/2005/8/layout/radial5"/>
    <dgm:cxn modelId="{B4045E1A-63CC-49EF-A17A-FFC5A45ADDC1}" type="presOf" srcId="{A29E56B0-303D-4528-A4C8-64BF9B925820}" destId="{B8701FC1-D5B5-45A7-B634-DC258DAE59F6}" srcOrd="0" destOrd="0" presId="urn:microsoft.com/office/officeart/2005/8/layout/radial5"/>
    <dgm:cxn modelId="{9F31522E-2BC8-4DE5-B176-C290C2EDB807}" srcId="{A29E56B0-303D-4528-A4C8-64BF9B925820}" destId="{F9EB938B-3CBE-4D49-B7CE-08982352A9A9}" srcOrd="0" destOrd="0" parTransId="{CB251943-4BE4-436D-80E3-34B2F6303942}" sibTransId="{F504434D-A854-44BF-9363-46544227671B}"/>
    <dgm:cxn modelId="{EFED5C23-9975-45BB-AF06-848679FCEDA0}" type="presOf" srcId="{B90BF50B-2FB0-4FF2-A0B7-4CB1C312E45C}" destId="{A7849F6D-056F-497C-9554-C3D78B9E8890}" srcOrd="0" destOrd="0" presId="urn:microsoft.com/office/officeart/2005/8/layout/radial5"/>
    <dgm:cxn modelId="{33247472-7B06-4E89-B2CE-35DEF7C52CD5}" srcId="{F9EB938B-3CBE-4D49-B7CE-08982352A9A9}" destId="{386BD6A3-7D5C-4E2F-81BB-5BBD5BF38F67}" srcOrd="0" destOrd="0" parTransId="{B90BF50B-2FB0-4FF2-A0B7-4CB1C312E45C}" sibTransId="{5871D710-2A5B-4541-8198-9C3EAA354CB8}"/>
    <dgm:cxn modelId="{EE610260-7323-475F-A11F-E58630EF28D8}" type="presParOf" srcId="{B8701FC1-D5B5-45A7-B634-DC258DAE59F6}" destId="{91C26D54-236F-4147-8A71-7AE4D8A6A9BC}" srcOrd="0" destOrd="0" presId="urn:microsoft.com/office/officeart/2005/8/layout/radial5"/>
    <dgm:cxn modelId="{3A71A44E-FEE5-4E1A-A900-F97A734B04DC}" type="presParOf" srcId="{B8701FC1-D5B5-45A7-B634-DC258DAE59F6}" destId="{A7849F6D-056F-497C-9554-C3D78B9E8890}" srcOrd="1" destOrd="0" presId="urn:microsoft.com/office/officeart/2005/8/layout/radial5"/>
    <dgm:cxn modelId="{B0B0F307-41E0-4589-99F0-0117A865B42E}" type="presParOf" srcId="{A7849F6D-056F-497C-9554-C3D78B9E8890}" destId="{BD86CC86-8875-49AF-8D6C-7BD77D57E56A}" srcOrd="0" destOrd="0" presId="urn:microsoft.com/office/officeart/2005/8/layout/radial5"/>
    <dgm:cxn modelId="{421DB199-A8AB-4C8F-943A-2D1BD56BDAC7}" type="presParOf" srcId="{B8701FC1-D5B5-45A7-B634-DC258DAE59F6}" destId="{B44CE161-2CF1-4C95-B16C-F264168FB62D}" srcOrd="2" destOrd="0" presId="urn:microsoft.com/office/officeart/2005/8/layout/radial5"/>
    <dgm:cxn modelId="{359C08F2-7B27-442F-88B7-D80ED371932A}" type="presParOf" srcId="{B8701FC1-D5B5-45A7-B634-DC258DAE59F6}" destId="{D11D3244-6866-4790-BF83-8AEBF9FF6E74}" srcOrd="3" destOrd="0" presId="urn:microsoft.com/office/officeart/2005/8/layout/radial5"/>
    <dgm:cxn modelId="{0A85407A-D4BA-4F9E-83A9-DC4779B5B835}" type="presParOf" srcId="{D11D3244-6866-4790-BF83-8AEBF9FF6E74}" destId="{A612335E-B818-41AD-8282-E297A487B714}" srcOrd="0" destOrd="0" presId="urn:microsoft.com/office/officeart/2005/8/layout/radial5"/>
    <dgm:cxn modelId="{413382F8-F9E5-4D1E-B21F-D0FB291D944E}" type="presParOf" srcId="{B8701FC1-D5B5-45A7-B634-DC258DAE59F6}" destId="{D2EC1F7C-9A18-45EA-BAC9-305E1126FE63}" srcOrd="4" destOrd="0" presId="urn:microsoft.com/office/officeart/2005/8/layout/radial5"/>
    <dgm:cxn modelId="{1A527929-675C-4D75-84B6-FA51CDE7DAA4}" type="presParOf" srcId="{B8701FC1-D5B5-45A7-B634-DC258DAE59F6}" destId="{380F61F9-F2F9-44CE-86A2-1A86184F35B4}" srcOrd="5" destOrd="0" presId="urn:microsoft.com/office/officeart/2005/8/layout/radial5"/>
    <dgm:cxn modelId="{F3E48EA8-8519-400A-BDD9-D92ACA88BE47}" type="presParOf" srcId="{380F61F9-F2F9-44CE-86A2-1A86184F35B4}" destId="{44623B04-EFF9-4315-97F6-594BCF98970E}" srcOrd="0" destOrd="0" presId="urn:microsoft.com/office/officeart/2005/8/layout/radial5"/>
    <dgm:cxn modelId="{975CB8D4-B46C-41DB-B4EE-6C482F40DB49}" type="presParOf" srcId="{B8701FC1-D5B5-45A7-B634-DC258DAE59F6}" destId="{F2A825C9-B5DE-4A9D-B4BE-536E1D803B4B}" srcOrd="6" destOrd="0" presId="urn:microsoft.com/office/officeart/2005/8/layout/radial5"/>
    <dgm:cxn modelId="{E3CD2DAA-84EA-4284-8287-1A61846A272B}" type="presParOf" srcId="{B8701FC1-D5B5-45A7-B634-DC258DAE59F6}" destId="{EF16E547-26E9-4C3B-94D3-5B8046E6D278}" srcOrd="7" destOrd="0" presId="urn:microsoft.com/office/officeart/2005/8/layout/radial5"/>
    <dgm:cxn modelId="{383FC64F-426A-44E9-88C6-6D39407F6C01}" type="presParOf" srcId="{EF16E547-26E9-4C3B-94D3-5B8046E6D278}" destId="{D839A7F0-FC70-46C1-8376-5374EA73BA2D}" srcOrd="0" destOrd="0" presId="urn:microsoft.com/office/officeart/2005/8/layout/radial5"/>
    <dgm:cxn modelId="{D76CF9A5-FB51-4E27-9040-4E25CD5236A3}" type="presParOf" srcId="{B8701FC1-D5B5-45A7-B634-DC258DAE59F6}" destId="{4EB5D9EC-8792-488A-95F1-A0E93898458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066D13-7F4F-4917-93C3-F4142EA03A8D}" type="doc">
      <dgm:prSet loTypeId="urn:microsoft.com/office/officeart/2005/8/layout/orgChart1" loCatId="hierarchy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24E3C7-7BC5-415B-9805-428E89906A5F}">
      <dgm:prSet phldrT="[Текст]"/>
      <dgm:spPr/>
      <dgm:t>
        <a:bodyPr/>
        <a:lstStyle/>
        <a:p>
          <a:r>
            <a:rPr lang="uk-UA" b="1" i="1" dirty="0" smtClean="0">
              <a:solidFill>
                <a:srgbClr val="C00000"/>
              </a:solidFill>
            </a:rPr>
            <a:t>Форми</a:t>
          </a:r>
          <a:endParaRPr lang="ru-RU" b="1" i="1" dirty="0">
            <a:solidFill>
              <a:srgbClr val="C00000"/>
            </a:solidFill>
          </a:endParaRPr>
        </a:p>
      </dgm:t>
    </dgm:pt>
    <dgm:pt modelId="{FBBB326D-E1D3-47E0-80FA-4317032767E3}" type="parTrans" cxnId="{ADE8CBF6-6CAA-4882-BD46-B42FC7FC4F58}">
      <dgm:prSet/>
      <dgm:spPr/>
      <dgm:t>
        <a:bodyPr/>
        <a:lstStyle/>
        <a:p>
          <a:endParaRPr lang="ru-RU"/>
        </a:p>
      </dgm:t>
    </dgm:pt>
    <dgm:pt modelId="{CE8AD90C-92BE-4042-95EE-F904B9F10CC6}" type="sibTrans" cxnId="{ADE8CBF6-6CAA-4882-BD46-B42FC7FC4F58}">
      <dgm:prSet/>
      <dgm:spPr/>
      <dgm:t>
        <a:bodyPr/>
        <a:lstStyle/>
        <a:p>
          <a:endParaRPr lang="ru-RU"/>
        </a:p>
      </dgm:t>
    </dgm:pt>
    <dgm:pt modelId="{5EA993B2-321B-4695-A23F-DF3BF734756A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chemeClr val="tx1"/>
              </a:solidFill>
            </a:rPr>
            <a:t>Пояснювально-ілюстративні</a:t>
          </a:r>
          <a:endParaRPr lang="ru-RU" sz="2000" b="1" i="1" dirty="0">
            <a:solidFill>
              <a:schemeClr val="tx1"/>
            </a:solidFill>
          </a:endParaRPr>
        </a:p>
      </dgm:t>
    </dgm:pt>
    <dgm:pt modelId="{6D35C629-9973-4793-B108-AA9F84CB1D88}" type="parTrans" cxnId="{E3E2FB22-31EA-43F7-831D-A90678F367A3}">
      <dgm:prSet/>
      <dgm:spPr/>
      <dgm:t>
        <a:bodyPr/>
        <a:lstStyle/>
        <a:p>
          <a:endParaRPr lang="ru-RU"/>
        </a:p>
      </dgm:t>
    </dgm:pt>
    <dgm:pt modelId="{1D07F34F-1771-4307-BE23-1E9E1431AB2B}" type="sibTrans" cxnId="{E3E2FB22-31EA-43F7-831D-A90678F367A3}">
      <dgm:prSet/>
      <dgm:spPr/>
      <dgm:t>
        <a:bodyPr/>
        <a:lstStyle/>
        <a:p>
          <a:endParaRPr lang="ru-RU"/>
        </a:p>
      </dgm:t>
    </dgm:pt>
    <dgm:pt modelId="{A7361DCE-9D29-4C2B-860F-0AB116606F9F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chemeClr val="tx1"/>
              </a:solidFill>
            </a:rPr>
            <a:t>Репродуктивні</a:t>
          </a:r>
          <a:endParaRPr lang="ru-RU" sz="2000" b="1" i="1" dirty="0">
            <a:solidFill>
              <a:schemeClr val="tx1"/>
            </a:solidFill>
          </a:endParaRPr>
        </a:p>
      </dgm:t>
    </dgm:pt>
    <dgm:pt modelId="{C17B6FE2-7C62-494E-8AA9-78DC9A6FBC53}" type="parTrans" cxnId="{DA265ECE-F121-4760-9C68-8A6A56949C31}">
      <dgm:prSet/>
      <dgm:spPr/>
      <dgm:t>
        <a:bodyPr/>
        <a:lstStyle/>
        <a:p>
          <a:endParaRPr lang="ru-RU"/>
        </a:p>
      </dgm:t>
    </dgm:pt>
    <dgm:pt modelId="{9E19EF51-6B0B-4999-9684-8BD762C75992}" type="sibTrans" cxnId="{DA265ECE-F121-4760-9C68-8A6A56949C31}">
      <dgm:prSet/>
      <dgm:spPr/>
      <dgm:t>
        <a:bodyPr/>
        <a:lstStyle/>
        <a:p>
          <a:endParaRPr lang="ru-RU"/>
        </a:p>
      </dgm:t>
    </dgm:pt>
    <dgm:pt modelId="{A02B8C7C-5371-4E9A-BBBE-069EB63BAC4D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chemeClr val="tx1"/>
              </a:solidFill>
            </a:rPr>
            <a:t>Дослідницькі</a:t>
          </a:r>
          <a:endParaRPr lang="ru-RU" sz="2400" b="1" i="1" dirty="0">
            <a:solidFill>
              <a:schemeClr val="tx1"/>
            </a:solidFill>
          </a:endParaRPr>
        </a:p>
      </dgm:t>
    </dgm:pt>
    <dgm:pt modelId="{9C5F3D4D-BBAF-489D-BDFF-9BC08EE6AE6F}" type="parTrans" cxnId="{BD2DFF57-BAEC-4986-8C0A-D764F30E87BD}">
      <dgm:prSet/>
      <dgm:spPr/>
      <dgm:t>
        <a:bodyPr/>
        <a:lstStyle/>
        <a:p>
          <a:endParaRPr lang="ru-RU"/>
        </a:p>
      </dgm:t>
    </dgm:pt>
    <dgm:pt modelId="{86A7816D-6DC5-46D2-952B-FBEC65FC4E29}" type="sibTrans" cxnId="{BD2DFF57-BAEC-4986-8C0A-D764F30E87BD}">
      <dgm:prSet/>
      <dgm:spPr/>
      <dgm:t>
        <a:bodyPr/>
        <a:lstStyle/>
        <a:p>
          <a:endParaRPr lang="ru-RU"/>
        </a:p>
      </dgm:t>
    </dgm:pt>
    <dgm:pt modelId="{42E13E76-1445-47B5-91B8-DFC5342684AF}">
      <dgm:prSet custT="1"/>
      <dgm:spPr/>
      <dgm:t>
        <a:bodyPr/>
        <a:lstStyle/>
        <a:p>
          <a:r>
            <a:rPr lang="uk-UA" sz="2000" b="1" i="1" dirty="0" smtClean="0">
              <a:solidFill>
                <a:schemeClr val="tx1"/>
              </a:solidFill>
            </a:rPr>
            <a:t>Частково-пошукові</a:t>
          </a:r>
          <a:endParaRPr lang="ru-RU" sz="2000" b="1" i="1" dirty="0">
            <a:solidFill>
              <a:schemeClr val="tx1"/>
            </a:solidFill>
          </a:endParaRPr>
        </a:p>
      </dgm:t>
    </dgm:pt>
    <dgm:pt modelId="{F63B2CD3-4415-4EA8-885F-1D3BF3E32680}" type="parTrans" cxnId="{14BE6257-4D48-4AD3-B93E-ADC167F63241}">
      <dgm:prSet/>
      <dgm:spPr/>
      <dgm:t>
        <a:bodyPr/>
        <a:lstStyle/>
        <a:p>
          <a:endParaRPr lang="ru-RU"/>
        </a:p>
      </dgm:t>
    </dgm:pt>
    <dgm:pt modelId="{868AB856-EA79-4DFD-87F5-3969A1E4CCB1}" type="sibTrans" cxnId="{14BE6257-4D48-4AD3-B93E-ADC167F63241}">
      <dgm:prSet/>
      <dgm:spPr/>
      <dgm:t>
        <a:bodyPr/>
        <a:lstStyle/>
        <a:p>
          <a:endParaRPr lang="ru-RU"/>
        </a:p>
      </dgm:t>
    </dgm:pt>
    <dgm:pt modelId="{5FF6AE72-6A1B-4C3E-854A-75F023784D48}">
      <dgm:prSet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Проблемні</a:t>
          </a:r>
          <a:endParaRPr lang="ru-RU" b="1" i="1" dirty="0">
            <a:solidFill>
              <a:schemeClr val="tx1"/>
            </a:solidFill>
          </a:endParaRPr>
        </a:p>
      </dgm:t>
    </dgm:pt>
    <dgm:pt modelId="{CDF2CD43-620B-46D5-880B-0682E6EA0133}" type="parTrans" cxnId="{C5F6650F-704F-48B5-86A8-BBFFE7AE23EB}">
      <dgm:prSet/>
      <dgm:spPr/>
      <dgm:t>
        <a:bodyPr/>
        <a:lstStyle/>
        <a:p>
          <a:endParaRPr lang="ru-RU"/>
        </a:p>
      </dgm:t>
    </dgm:pt>
    <dgm:pt modelId="{1D28A500-C82C-4344-8025-7BEBF6935C0B}" type="sibTrans" cxnId="{C5F6650F-704F-48B5-86A8-BBFFE7AE23EB}">
      <dgm:prSet/>
      <dgm:spPr/>
      <dgm:t>
        <a:bodyPr/>
        <a:lstStyle/>
        <a:p>
          <a:endParaRPr lang="ru-RU"/>
        </a:p>
      </dgm:t>
    </dgm:pt>
    <dgm:pt modelId="{3D5A6ACA-5A72-49ED-B1E9-3BEA92AA94DB}" type="pres">
      <dgm:prSet presAssocID="{C5066D13-7F4F-4917-93C3-F4142EA03A8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427F699-44E4-45E1-A019-3DC7C2FA8614}" type="pres">
      <dgm:prSet presAssocID="{7224E3C7-7BC5-415B-9805-428E89906A5F}" presName="hierRoot1" presStyleCnt="0">
        <dgm:presLayoutVars>
          <dgm:hierBranch val="init"/>
        </dgm:presLayoutVars>
      </dgm:prSet>
      <dgm:spPr/>
    </dgm:pt>
    <dgm:pt modelId="{1234191C-B8AE-4FBA-A603-D7F56F6C9D64}" type="pres">
      <dgm:prSet presAssocID="{7224E3C7-7BC5-415B-9805-428E89906A5F}" presName="rootComposite1" presStyleCnt="0"/>
      <dgm:spPr/>
    </dgm:pt>
    <dgm:pt modelId="{F443A550-6FFF-4A00-989F-A714F28C8E6F}" type="pres">
      <dgm:prSet presAssocID="{7224E3C7-7BC5-415B-9805-428E89906A5F}" presName="rootText1" presStyleLbl="node0" presStyleIdx="0" presStyleCnt="1" custScaleX="130802" custScaleY="1604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E5195A-25B9-4325-9016-E2156CE906DF}" type="pres">
      <dgm:prSet presAssocID="{7224E3C7-7BC5-415B-9805-428E89906A5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06851E6-75A0-415B-AB11-21DE67537E36}" type="pres">
      <dgm:prSet presAssocID="{7224E3C7-7BC5-415B-9805-428E89906A5F}" presName="hierChild2" presStyleCnt="0"/>
      <dgm:spPr/>
    </dgm:pt>
    <dgm:pt modelId="{3DB3A1EB-9653-488F-8CB5-1547F01ED6D9}" type="pres">
      <dgm:prSet presAssocID="{6D35C629-9973-4793-B108-AA9F84CB1D88}" presName="Name37" presStyleLbl="parChTrans1D2" presStyleIdx="0" presStyleCnt="5"/>
      <dgm:spPr/>
      <dgm:t>
        <a:bodyPr/>
        <a:lstStyle/>
        <a:p>
          <a:endParaRPr lang="ru-RU"/>
        </a:p>
      </dgm:t>
    </dgm:pt>
    <dgm:pt modelId="{14640162-6354-4574-958B-644E5BC68897}" type="pres">
      <dgm:prSet presAssocID="{5EA993B2-321B-4695-A23F-DF3BF734756A}" presName="hierRoot2" presStyleCnt="0">
        <dgm:presLayoutVars>
          <dgm:hierBranch val="init"/>
        </dgm:presLayoutVars>
      </dgm:prSet>
      <dgm:spPr/>
    </dgm:pt>
    <dgm:pt modelId="{D0AAF454-BC56-4183-A7F7-128D0E70F1B0}" type="pres">
      <dgm:prSet presAssocID="{5EA993B2-321B-4695-A23F-DF3BF734756A}" presName="rootComposite" presStyleCnt="0"/>
      <dgm:spPr/>
    </dgm:pt>
    <dgm:pt modelId="{D644267A-8D73-42C9-B89C-F471981EBB5B}" type="pres">
      <dgm:prSet presAssocID="{5EA993B2-321B-4695-A23F-DF3BF734756A}" presName="rootText" presStyleLbl="node2" presStyleIdx="0" presStyleCnt="5" custScaleY="3533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E68747-4DE3-46FF-ACFF-0A7DC8FE3385}" type="pres">
      <dgm:prSet presAssocID="{5EA993B2-321B-4695-A23F-DF3BF734756A}" presName="rootConnector" presStyleLbl="node2" presStyleIdx="0" presStyleCnt="5"/>
      <dgm:spPr/>
      <dgm:t>
        <a:bodyPr/>
        <a:lstStyle/>
        <a:p>
          <a:endParaRPr lang="ru-RU"/>
        </a:p>
      </dgm:t>
    </dgm:pt>
    <dgm:pt modelId="{74C6B392-8816-4EF1-A66E-55C34ACA23A3}" type="pres">
      <dgm:prSet presAssocID="{5EA993B2-321B-4695-A23F-DF3BF734756A}" presName="hierChild4" presStyleCnt="0"/>
      <dgm:spPr/>
    </dgm:pt>
    <dgm:pt modelId="{34B10DAB-D878-455B-8B73-29C6A161ADE9}" type="pres">
      <dgm:prSet presAssocID="{5EA993B2-321B-4695-A23F-DF3BF734756A}" presName="hierChild5" presStyleCnt="0"/>
      <dgm:spPr/>
    </dgm:pt>
    <dgm:pt modelId="{A6AC1C94-A019-46AF-91A4-49984D7C5506}" type="pres">
      <dgm:prSet presAssocID="{F63B2CD3-4415-4EA8-885F-1D3BF3E32680}" presName="Name37" presStyleLbl="parChTrans1D2" presStyleIdx="1" presStyleCnt="5"/>
      <dgm:spPr/>
      <dgm:t>
        <a:bodyPr/>
        <a:lstStyle/>
        <a:p>
          <a:endParaRPr lang="ru-RU"/>
        </a:p>
      </dgm:t>
    </dgm:pt>
    <dgm:pt modelId="{BE480EA3-40D8-4177-A990-E7C213C076A1}" type="pres">
      <dgm:prSet presAssocID="{42E13E76-1445-47B5-91B8-DFC5342684AF}" presName="hierRoot2" presStyleCnt="0">
        <dgm:presLayoutVars>
          <dgm:hierBranch val="init"/>
        </dgm:presLayoutVars>
      </dgm:prSet>
      <dgm:spPr/>
    </dgm:pt>
    <dgm:pt modelId="{09623BFC-F593-4D3E-84A4-6B240CE88A55}" type="pres">
      <dgm:prSet presAssocID="{42E13E76-1445-47B5-91B8-DFC5342684AF}" presName="rootComposite" presStyleCnt="0"/>
      <dgm:spPr/>
    </dgm:pt>
    <dgm:pt modelId="{7DFB9B0B-4005-4AAB-B246-295B17EB7119}" type="pres">
      <dgm:prSet presAssocID="{42E13E76-1445-47B5-91B8-DFC5342684AF}" presName="rootText" presStyleLbl="node2" presStyleIdx="1" presStyleCnt="5" custScaleY="3461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9EA7C0-4930-4E3B-A996-7F26A381ACFB}" type="pres">
      <dgm:prSet presAssocID="{42E13E76-1445-47B5-91B8-DFC5342684AF}" presName="rootConnector" presStyleLbl="node2" presStyleIdx="1" presStyleCnt="5"/>
      <dgm:spPr/>
      <dgm:t>
        <a:bodyPr/>
        <a:lstStyle/>
        <a:p>
          <a:endParaRPr lang="ru-RU"/>
        </a:p>
      </dgm:t>
    </dgm:pt>
    <dgm:pt modelId="{A87479B1-63F8-4562-8B3B-29ECA2F7541D}" type="pres">
      <dgm:prSet presAssocID="{42E13E76-1445-47B5-91B8-DFC5342684AF}" presName="hierChild4" presStyleCnt="0"/>
      <dgm:spPr/>
    </dgm:pt>
    <dgm:pt modelId="{92CB52B4-F816-46CA-8F47-C4424CE678E6}" type="pres">
      <dgm:prSet presAssocID="{42E13E76-1445-47B5-91B8-DFC5342684AF}" presName="hierChild5" presStyleCnt="0"/>
      <dgm:spPr/>
    </dgm:pt>
    <dgm:pt modelId="{A6213178-80AA-4DAA-AD03-A2CCF40DFB1C}" type="pres">
      <dgm:prSet presAssocID="{CDF2CD43-620B-46D5-880B-0682E6EA0133}" presName="Name37" presStyleLbl="parChTrans1D2" presStyleIdx="2" presStyleCnt="5"/>
      <dgm:spPr/>
      <dgm:t>
        <a:bodyPr/>
        <a:lstStyle/>
        <a:p>
          <a:endParaRPr lang="ru-RU"/>
        </a:p>
      </dgm:t>
    </dgm:pt>
    <dgm:pt modelId="{3B743051-4A0B-47CA-BDA8-0175A43D9EE9}" type="pres">
      <dgm:prSet presAssocID="{5FF6AE72-6A1B-4C3E-854A-75F023784D48}" presName="hierRoot2" presStyleCnt="0">
        <dgm:presLayoutVars>
          <dgm:hierBranch val="init"/>
        </dgm:presLayoutVars>
      </dgm:prSet>
      <dgm:spPr/>
    </dgm:pt>
    <dgm:pt modelId="{16FA4F5D-03EE-40BD-A47D-08E2A1789EBF}" type="pres">
      <dgm:prSet presAssocID="{5FF6AE72-6A1B-4C3E-854A-75F023784D48}" presName="rootComposite" presStyleCnt="0"/>
      <dgm:spPr/>
    </dgm:pt>
    <dgm:pt modelId="{15DFB863-96A7-460C-A9B6-A8A447B227E5}" type="pres">
      <dgm:prSet presAssocID="{5FF6AE72-6A1B-4C3E-854A-75F023784D48}" presName="rootText" presStyleLbl="node2" presStyleIdx="2" presStyleCnt="5" custScaleY="4665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734148-C39B-461A-916F-A42A1A86ADF0}" type="pres">
      <dgm:prSet presAssocID="{5FF6AE72-6A1B-4C3E-854A-75F023784D48}" presName="rootConnector" presStyleLbl="node2" presStyleIdx="2" presStyleCnt="5"/>
      <dgm:spPr/>
      <dgm:t>
        <a:bodyPr/>
        <a:lstStyle/>
        <a:p>
          <a:endParaRPr lang="ru-RU"/>
        </a:p>
      </dgm:t>
    </dgm:pt>
    <dgm:pt modelId="{BD8D87B7-357E-45C9-8C9A-7BB37B920A2D}" type="pres">
      <dgm:prSet presAssocID="{5FF6AE72-6A1B-4C3E-854A-75F023784D48}" presName="hierChild4" presStyleCnt="0"/>
      <dgm:spPr/>
    </dgm:pt>
    <dgm:pt modelId="{0490800B-2CAF-4ACA-99FA-72930D4EC98A}" type="pres">
      <dgm:prSet presAssocID="{5FF6AE72-6A1B-4C3E-854A-75F023784D48}" presName="hierChild5" presStyleCnt="0"/>
      <dgm:spPr/>
    </dgm:pt>
    <dgm:pt modelId="{9B93BBC4-B5A8-45A6-96DE-5B2B15A4221E}" type="pres">
      <dgm:prSet presAssocID="{C17B6FE2-7C62-494E-8AA9-78DC9A6FBC53}" presName="Name37" presStyleLbl="parChTrans1D2" presStyleIdx="3" presStyleCnt="5"/>
      <dgm:spPr/>
      <dgm:t>
        <a:bodyPr/>
        <a:lstStyle/>
        <a:p>
          <a:endParaRPr lang="ru-RU"/>
        </a:p>
      </dgm:t>
    </dgm:pt>
    <dgm:pt modelId="{B1807359-A24F-4974-A7CA-78A214E723C9}" type="pres">
      <dgm:prSet presAssocID="{A7361DCE-9D29-4C2B-860F-0AB116606F9F}" presName="hierRoot2" presStyleCnt="0">
        <dgm:presLayoutVars>
          <dgm:hierBranch val="init"/>
        </dgm:presLayoutVars>
      </dgm:prSet>
      <dgm:spPr/>
    </dgm:pt>
    <dgm:pt modelId="{E54FB7C9-3F98-403F-BE7D-F0F9BC7D8044}" type="pres">
      <dgm:prSet presAssocID="{A7361DCE-9D29-4C2B-860F-0AB116606F9F}" presName="rootComposite" presStyleCnt="0"/>
      <dgm:spPr/>
    </dgm:pt>
    <dgm:pt modelId="{898125F8-FB5F-49CA-9816-595E332BEBC4}" type="pres">
      <dgm:prSet presAssocID="{A7361DCE-9D29-4C2B-860F-0AB116606F9F}" presName="rootText" presStyleLbl="node2" presStyleIdx="3" presStyleCnt="5" custScaleY="4162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CC1593-AE40-479F-B32D-69370ED217A1}" type="pres">
      <dgm:prSet presAssocID="{A7361DCE-9D29-4C2B-860F-0AB116606F9F}" presName="rootConnector" presStyleLbl="node2" presStyleIdx="3" presStyleCnt="5"/>
      <dgm:spPr/>
      <dgm:t>
        <a:bodyPr/>
        <a:lstStyle/>
        <a:p>
          <a:endParaRPr lang="ru-RU"/>
        </a:p>
      </dgm:t>
    </dgm:pt>
    <dgm:pt modelId="{75D2A976-C0C3-47C0-A4A4-E7E37534182F}" type="pres">
      <dgm:prSet presAssocID="{A7361DCE-9D29-4C2B-860F-0AB116606F9F}" presName="hierChild4" presStyleCnt="0"/>
      <dgm:spPr/>
    </dgm:pt>
    <dgm:pt modelId="{3D6D9910-D00F-4EF9-83F2-FC75B6A1E490}" type="pres">
      <dgm:prSet presAssocID="{A7361DCE-9D29-4C2B-860F-0AB116606F9F}" presName="hierChild5" presStyleCnt="0"/>
      <dgm:spPr/>
    </dgm:pt>
    <dgm:pt modelId="{17145A66-ED6F-49A4-B0B0-FA75F78F27AA}" type="pres">
      <dgm:prSet presAssocID="{9C5F3D4D-BBAF-489D-BDFF-9BC08EE6AE6F}" presName="Name37" presStyleLbl="parChTrans1D2" presStyleIdx="4" presStyleCnt="5"/>
      <dgm:spPr/>
      <dgm:t>
        <a:bodyPr/>
        <a:lstStyle/>
        <a:p>
          <a:endParaRPr lang="ru-RU"/>
        </a:p>
      </dgm:t>
    </dgm:pt>
    <dgm:pt modelId="{33C50377-DA2A-47B1-AADE-CEAE569F568F}" type="pres">
      <dgm:prSet presAssocID="{A02B8C7C-5371-4E9A-BBBE-069EB63BAC4D}" presName="hierRoot2" presStyleCnt="0">
        <dgm:presLayoutVars>
          <dgm:hierBranch val="init"/>
        </dgm:presLayoutVars>
      </dgm:prSet>
      <dgm:spPr/>
    </dgm:pt>
    <dgm:pt modelId="{2F87DA58-917C-4B3C-A4D6-1155C110E447}" type="pres">
      <dgm:prSet presAssocID="{A02B8C7C-5371-4E9A-BBBE-069EB63BAC4D}" presName="rootComposite" presStyleCnt="0"/>
      <dgm:spPr/>
    </dgm:pt>
    <dgm:pt modelId="{08253EB9-9D34-42F7-A58A-A6B586F2BE53}" type="pres">
      <dgm:prSet presAssocID="{A02B8C7C-5371-4E9A-BBBE-069EB63BAC4D}" presName="rootText" presStyleLbl="node2" presStyleIdx="4" presStyleCnt="5" custScaleY="416200" custLinFactNeighborX="12435" custLinFactNeighborY="4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3E5C6-DA71-4B19-A2EB-908F06B34A35}" type="pres">
      <dgm:prSet presAssocID="{A02B8C7C-5371-4E9A-BBBE-069EB63BAC4D}" presName="rootConnector" presStyleLbl="node2" presStyleIdx="4" presStyleCnt="5"/>
      <dgm:spPr/>
      <dgm:t>
        <a:bodyPr/>
        <a:lstStyle/>
        <a:p>
          <a:endParaRPr lang="ru-RU"/>
        </a:p>
      </dgm:t>
    </dgm:pt>
    <dgm:pt modelId="{E734EFC6-E809-4500-948B-D891E95B522E}" type="pres">
      <dgm:prSet presAssocID="{A02B8C7C-5371-4E9A-BBBE-069EB63BAC4D}" presName="hierChild4" presStyleCnt="0"/>
      <dgm:spPr/>
    </dgm:pt>
    <dgm:pt modelId="{C80BCBBF-FE17-46FF-AD3E-7618EA23B8DE}" type="pres">
      <dgm:prSet presAssocID="{A02B8C7C-5371-4E9A-BBBE-069EB63BAC4D}" presName="hierChild5" presStyleCnt="0"/>
      <dgm:spPr/>
    </dgm:pt>
    <dgm:pt modelId="{45FCC9C6-3F14-4192-ABB8-1B84509BF179}" type="pres">
      <dgm:prSet presAssocID="{7224E3C7-7BC5-415B-9805-428E89906A5F}" presName="hierChild3" presStyleCnt="0"/>
      <dgm:spPr/>
    </dgm:pt>
  </dgm:ptLst>
  <dgm:cxnLst>
    <dgm:cxn modelId="{45D7C8AD-168D-4F6F-8E0F-49418A048543}" type="presOf" srcId="{5EA993B2-321B-4695-A23F-DF3BF734756A}" destId="{D644267A-8D73-42C9-B89C-F471981EBB5B}" srcOrd="0" destOrd="0" presId="urn:microsoft.com/office/officeart/2005/8/layout/orgChart1"/>
    <dgm:cxn modelId="{43199667-E16E-4CF2-9BFB-D5B07DA0529B}" type="presOf" srcId="{7224E3C7-7BC5-415B-9805-428E89906A5F}" destId="{F443A550-6FFF-4A00-989F-A714F28C8E6F}" srcOrd="0" destOrd="0" presId="urn:microsoft.com/office/officeart/2005/8/layout/orgChart1"/>
    <dgm:cxn modelId="{B2BF60B0-0829-42E4-83C4-BDAC39C1BE16}" type="presOf" srcId="{42E13E76-1445-47B5-91B8-DFC5342684AF}" destId="{7DFB9B0B-4005-4AAB-B246-295B17EB7119}" srcOrd="0" destOrd="0" presId="urn:microsoft.com/office/officeart/2005/8/layout/orgChart1"/>
    <dgm:cxn modelId="{E4C850D4-816C-403F-B452-E01C1FE8D49B}" type="presOf" srcId="{9C5F3D4D-BBAF-489D-BDFF-9BC08EE6AE6F}" destId="{17145A66-ED6F-49A4-B0B0-FA75F78F27AA}" srcOrd="0" destOrd="0" presId="urn:microsoft.com/office/officeart/2005/8/layout/orgChart1"/>
    <dgm:cxn modelId="{3BD8EEC2-7EDD-429A-91A5-0FEE0BB786B3}" type="presOf" srcId="{5FF6AE72-6A1B-4C3E-854A-75F023784D48}" destId="{15DFB863-96A7-460C-A9B6-A8A447B227E5}" srcOrd="0" destOrd="0" presId="urn:microsoft.com/office/officeart/2005/8/layout/orgChart1"/>
    <dgm:cxn modelId="{734A12E5-9414-4A13-9A05-21066070DE16}" type="presOf" srcId="{5FF6AE72-6A1B-4C3E-854A-75F023784D48}" destId="{E0734148-C39B-461A-916F-A42A1A86ADF0}" srcOrd="1" destOrd="0" presId="urn:microsoft.com/office/officeart/2005/8/layout/orgChart1"/>
    <dgm:cxn modelId="{5545B8F7-D629-484B-9DB0-24AFCC5CC93C}" type="presOf" srcId="{C5066D13-7F4F-4917-93C3-F4142EA03A8D}" destId="{3D5A6ACA-5A72-49ED-B1E9-3BEA92AA94DB}" srcOrd="0" destOrd="0" presId="urn:microsoft.com/office/officeart/2005/8/layout/orgChart1"/>
    <dgm:cxn modelId="{BF5BBEAB-F7BA-40ED-B37C-9794836B5160}" type="presOf" srcId="{6D35C629-9973-4793-B108-AA9F84CB1D88}" destId="{3DB3A1EB-9653-488F-8CB5-1547F01ED6D9}" srcOrd="0" destOrd="0" presId="urn:microsoft.com/office/officeart/2005/8/layout/orgChart1"/>
    <dgm:cxn modelId="{7F58F529-B491-41AC-A069-4C3FF709F831}" type="presOf" srcId="{A7361DCE-9D29-4C2B-860F-0AB116606F9F}" destId="{898125F8-FB5F-49CA-9816-595E332BEBC4}" srcOrd="0" destOrd="0" presId="urn:microsoft.com/office/officeart/2005/8/layout/orgChart1"/>
    <dgm:cxn modelId="{E3E2FB22-31EA-43F7-831D-A90678F367A3}" srcId="{7224E3C7-7BC5-415B-9805-428E89906A5F}" destId="{5EA993B2-321B-4695-A23F-DF3BF734756A}" srcOrd="0" destOrd="0" parTransId="{6D35C629-9973-4793-B108-AA9F84CB1D88}" sibTransId="{1D07F34F-1771-4307-BE23-1E9E1431AB2B}"/>
    <dgm:cxn modelId="{DA265ECE-F121-4760-9C68-8A6A56949C31}" srcId="{7224E3C7-7BC5-415B-9805-428E89906A5F}" destId="{A7361DCE-9D29-4C2B-860F-0AB116606F9F}" srcOrd="3" destOrd="0" parTransId="{C17B6FE2-7C62-494E-8AA9-78DC9A6FBC53}" sibTransId="{9E19EF51-6B0B-4999-9684-8BD762C75992}"/>
    <dgm:cxn modelId="{ADE8CBF6-6CAA-4882-BD46-B42FC7FC4F58}" srcId="{C5066D13-7F4F-4917-93C3-F4142EA03A8D}" destId="{7224E3C7-7BC5-415B-9805-428E89906A5F}" srcOrd="0" destOrd="0" parTransId="{FBBB326D-E1D3-47E0-80FA-4317032767E3}" sibTransId="{CE8AD90C-92BE-4042-95EE-F904B9F10CC6}"/>
    <dgm:cxn modelId="{E3B90B75-32D1-4306-AE51-09DF0CB95267}" type="presOf" srcId="{7224E3C7-7BC5-415B-9805-428E89906A5F}" destId="{31E5195A-25B9-4325-9016-E2156CE906DF}" srcOrd="1" destOrd="0" presId="urn:microsoft.com/office/officeart/2005/8/layout/orgChart1"/>
    <dgm:cxn modelId="{99B2887D-7CCE-4C53-9C01-7C6E650DD7FF}" type="presOf" srcId="{A7361DCE-9D29-4C2B-860F-0AB116606F9F}" destId="{D2CC1593-AE40-479F-B32D-69370ED217A1}" srcOrd="1" destOrd="0" presId="urn:microsoft.com/office/officeart/2005/8/layout/orgChart1"/>
    <dgm:cxn modelId="{C5F6650F-704F-48B5-86A8-BBFFE7AE23EB}" srcId="{7224E3C7-7BC5-415B-9805-428E89906A5F}" destId="{5FF6AE72-6A1B-4C3E-854A-75F023784D48}" srcOrd="2" destOrd="0" parTransId="{CDF2CD43-620B-46D5-880B-0682E6EA0133}" sibTransId="{1D28A500-C82C-4344-8025-7BEBF6935C0B}"/>
    <dgm:cxn modelId="{F0C9E070-6D93-4650-A1E7-4BE316B8826F}" type="presOf" srcId="{C17B6FE2-7C62-494E-8AA9-78DC9A6FBC53}" destId="{9B93BBC4-B5A8-45A6-96DE-5B2B15A4221E}" srcOrd="0" destOrd="0" presId="urn:microsoft.com/office/officeart/2005/8/layout/orgChart1"/>
    <dgm:cxn modelId="{0CD6E486-0196-4411-973E-358B5C68EB23}" type="presOf" srcId="{CDF2CD43-620B-46D5-880B-0682E6EA0133}" destId="{A6213178-80AA-4DAA-AD03-A2CCF40DFB1C}" srcOrd="0" destOrd="0" presId="urn:microsoft.com/office/officeart/2005/8/layout/orgChart1"/>
    <dgm:cxn modelId="{232DBF30-1079-4F79-9EB1-1139D16516EC}" type="presOf" srcId="{42E13E76-1445-47B5-91B8-DFC5342684AF}" destId="{EF9EA7C0-4930-4E3B-A996-7F26A381ACFB}" srcOrd="1" destOrd="0" presId="urn:microsoft.com/office/officeart/2005/8/layout/orgChart1"/>
    <dgm:cxn modelId="{56F913FE-B6F0-44EC-BA49-0FDAC88B62BF}" type="presOf" srcId="{A02B8C7C-5371-4E9A-BBBE-069EB63BAC4D}" destId="{08253EB9-9D34-42F7-A58A-A6B586F2BE53}" srcOrd="0" destOrd="0" presId="urn:microsoft.com/office/officeart/2005/8/layout/orgChart1"/>
    <dgm:cxn modelId="{6F497294-7925-4D25-B32C-ED4EB7DFB063}" type="presOf" srcId="{5EA993B2-321B-4695-A23F-DF3BF734756A}" destId="{FDE68747-4DE3-46FF-ACFF-0A7DC8FE3385}" srcOrd="1" destOrd="0" presId="urn:microsoft.com/office/officeart/2005/8/layout/orgChart1"/>
    <dgm:cxn modelId="{98833F92-355F-49DB-AEE6-CD78DCC14568}" type="presOf" srcId="{F63B2CD3-4415-4EA8-885F-1D3BF3E32680}" destId="{A6AC1C94-A019-46AF-91A4-49984D7C5506}" srcOrd="0" destOrd="0" presId="urn:microsoft.com/office/officeart/2005/8/layout/orgChart1"/>
    <dgm:cxn modelId="{14BE6257-4D48-4AD3-B93E-ADC167F63241}" srcId="{7224E3C7-7BC5-415B-9805-428E89906A5F}" destId="{42E13E76-1445-47B5-91B8-DFC5342684AF}" srcOrd="1" destOrd="0" parTransId="{F63B2CD3-4415-4EA8-885F-1D3BF3E32680}" sibTransId="{868AB856-EA79-4DFD-87F5-3969A1E4CCB1}"/>
    <dgm:cxn modelId="{B75286CA-32D7-4EF4-9AD6-3FC8E8BE7333}" type="presOf" srcId="{A02B8C7C-5371-4E9A-BBBE-069EB63BAC4D}" destId="{1C63E5C6-DA71-4B19-A2EB-908F06B34A35}" srcOrd="1" destOrd="0" presId="urn:microsoft.com/office/officeart/2005/8/layout/orgChart1"/>
    <dgm:cxn modelId="{BD2DFF57-BAEC-4986-8C0A-D764F30E87BD}" srcId="{7224E3C7-7BC5-415B-9805-428E89906A5F}" destId="{A02B8C7C-5371-4E9A-BBBE-069EB63BAC4D}" srcOrd="4" destOrd="0" parTransId="{9C5F3D4D-BBAF-489D-BDFF-9BC08EE6AE6F}" sibTransId="{86A7816D-6DC5-46D2-952B-FBEC65FC4E29}"/>
    <dgm:cxn modelId="{049D984D-B673-4720-9187-72B1FF82FC5F}" type="presParOf" srcId="{3D5A6ACA-5A72-49ED-B1E9-3BEA92AA94DB}" destId="{3427F699-44E4-45E1-A019-3DC7C2FA8614}" srcOrd="0" destOrd="0" presId="urn:microsoft.com/office/officeart/2005/8/layout/orgChart1"/>
    <dgm:cxn modelId="{FB4ECA75-03E1-4F5F-95E7-F5C1D358918A}" type="presParOf" srcId="{3427F699-44E4-45E1-A019-3DC7C2FA8614}" destId="{1234191C-B8AE-4FBA-A603-D7F56F6C9D64}" srcOrd="0" destOrd="0" presId="urn:microsoft.com/office/officeart/2005/8/layout/orgChart1"/>
    <dgm:cxn modelId="{38E49217-B09B-4B2C-BDA0-DD39E0942BE8}" type="presParOf" srcId="{1234191C-B8AE-4FBA-A603-D7F56F6C9D64}" destId="{F443A550-6FFF-4A00-989F-A714F28C8E6F}" srcOrd="0" destOrd="0" presId="urn:microsoft.com/office/officeart/2005/8/layout/orgChart1"/>
    <dgm:cxn modelId="{AEA3FA56-97DA-4605-BCA4-63369E1CE492}" type="presParOf" srcId="{1234191C-B8AE-4FBA-A603-D7F56F6C9D64}" destId="{31E5195A-25B9-4325-9016-E2156CE906DF}" srcOrd="1" destOrd="0" presId="urn:microsoft.com/office/officeart/2005/8/layout/orgChart1"/>
    <dgm:cxn modelId="{836C422D-E092-4827-8310-6F8F1A68149C}" type="presParOf" srcId="{3427F699-44E4-45E1-A019-3DC7C2FA8614}" destId="{D06851E6-75A0-415B-AB11-21DE67537E36}" srcOrd="1" destOrd="0" presId="urn:microsoft.com/office/officeart/2005/8/layout/orgChart1"/>
    <dgm:cxn modelId="{DC106682-613E-4891-8252-B07B7AF141AD}" type="presParOf" srcId="{D06851E6-75A0-415B-AB11-21DE67537E36}" destId="{3DB3A1EB-9653-488F-8CB5-1547F01ED6D9}" srcOrd="0" destOrd="0" presId="urn:microsoft.com/office/officeart/2005/8/layout/orgChart1"/>
    <dgm:cxn modelId="{D9DB3F96-7D36-4DED-B4CD-236D60C23207}" type="presParOf" srcId="{D06851E6-75A0-415B-AB11-21DE67537E36}" destId="{14640162-6354-4574-958B-644E5BC68897}" srcOrd="1" destOrd="0" presId="urn:microsoft.com/office/officeart/2005/8/layout/orgChart1"/>
    <dgm:cxn modelId="{BB39CA03-0465-4D98-90F1-CECC17074C2A}" type="presParOf" srcId="{14640162-6354-4574-958B-644E5BC68897}" destId="{D0AAF454-BC56-4183-A7F7-128D0E70F1B0}" srcOrd="0" destOrd="0" presId="urn:microsoft.com/office/officeart/2005/8/layout/orgChart1"/>
    <dgm:cxn modelId="{AAD8066E-5066-4E45-8ECC-38B4FD21A79E}" type="presParOf" srcId="{D0AAF454-BC56-4183-A7F7-128D0E70F1B0}" destId="{D644267A-8D73-42C9-B89C-F471981EBB5B}" srcOrd="0" destOrd="0" presId="urn:microsoft.com/office/officeart/2005/8/layout/orgChart1"/>
    <dgm:cxn modelId="{62525B09-86E5-47C5-9C39-042853F9A2E0}" type="presParOf" srcId="{D0AAF454-BC56-4183-A7F7-128D0E70F1B0}" destId="{FDE68747-4DE3-46FF-ACFF-0A7DC8FE3385}" srcOrd="1" destOrd="0" presId="urn:microsoft.com/office/officeart/2005/8/layout/orgChart1"/>
    <dgm:cxn modelId="{520F0D1F-F2A4-4420-B9C9-BA57789D9033}" type="presParOf" srcId="{14640162-6354-4574-958B-644E5BC68897}" destId="{74C6B392-8816-4EF1-A66E-55C34ACA23A3}" srcOrd="1" destOrd="0" presId="urn:microsoft.com/office/officeart/2005/8/layout/orgChart1"/>
    <dgm:cxn modelId="{608922AC-EE43-4C90-93C4-F7C17DA573F7}" type="presParOf" srcId="{14640162-6354-4574-958B-644E5BC68897}" destId="{34B10DAB-D878-455B-8B73-29C6A161ADE9}" srcOrd="2" destOrd="0" presId="urn:microsoft.com/office/officeart/2005/8/layout/orgChart1"/>
    <dgm:cxn modelId="{3A1BC1BE-70DD-4C1F-AE41-1061A657518C}" type="presParOf" srcId="{D06851E6-75A0-415B-AB11-21DE67537E36}" destId="{A6AC1C94-A019-46AF-91A4-49984D7C5506}" srcOrd="2" destOrd="0" presId="urn:microsoft.com/office/officeart/2005/8/layout/orgChart1"/>
    <dgm:cxn modelId="{5117AA72-8442-46A6-BC6B-FC7A5B8653E2}" type="presParOf" srcId="{D06851E6-75A0-415B-AB11-21DE67537E36}" destId="{BE480EA3-40D8-4177-A990-E7C213C076A1}" srcOrd="3" destOrd="0" presId="urn:microsoft.com/office/officeart/2005/8/layout/orgChart1"/>
    <dgm:cxn modelId="{C21A65AF-DA81-4B20-B704-2E9C046F2E8B}" type="presParOf" srcId="{BE480EA3-40D8-4177-A990-E7C213C076A1}" destId="{09623BFC-F593-4D3E-84A4-6B240CE88A55}" srcOrd="0" destOrd="0" presId="urn:microsoft.com/office/officeart/2005/8/layout/orgChart1"/>
    <dgm:cxn modelId="{C86362D3-12BC-452A-8C1D-05285334F585}" type="presParOf" srcId="{09623BFC-F593-4D3E-84A4-6B240CE88A55}" destId="{7DFB9B0B-4005-4AAB-B246-295B17EB7119}" srcOrd="0" destOrd="0" presId="urn:microsoft.com/office/officeart/2005/8/layout/orgChart1"/>
    <dgm:cxn modelId="{FBFCA48C-EC17-4D9A-96FA-1283A9E267D2}" type="presParOf" srcId="{09623BFC-F593-4D3E-84A4-6B240CE88A55}" destId="{EF9EA7C0-4930-4E3B-A996-7F26A381ACFB}" srcOrd="1" destOrd="0" presId="urn:microsoft.com/office/officeart/2005/8/layout/orgChart1"/>
    <dgm:cxn modelId="{0C4F8EBC-254E-4801-81BC-F2097D30AB0B}" type="presParOf" srcId="{BE480EA3-40D8-4177-A990-E7C213C076A1}" destId="{A87479B1-63F8-4562-8B3B-29ECA2F7541D}" srcOrd="1" destOrd="0" presId="urn:microsoft.com/office/officeart/2005/8/layout/orgChart1"/>
    <dgm:cxn modelId="{B0F46594-68C2-4D4E-BF4E-3421A3D4B2CB}" type="presParOf" srcId="{BE480EA3-40D8-4177-A990-E7C213C076A1}" destId="{92CB52B4-F816-46CA-8F47-C4424CE678E6}" srcOrd="2" destOrd="0" presId="urn:microsoft.com/office/officeart/2005/8/layout/orgChart1"/>
    <dgm:cxn modelId="{F1D53EF0-BECE-4646-BADC-F780EFB90A78}" type="presParOf" srcId="{D06851E6-75A0-415B-AB11-21DE67537E36}" destId="{A6213178-80AA-4DAA-AD03-A2CCF40DFB1C}" srcOrd="4" destOrd="0" presId="urn:microsoft.com/office/officeart/2005/8/layout/orgChart1"/>
    <dgm:cxn modelId="{4ADA89FA-9BC9-4874-BFF2-DD253487E933}" type="presParOf" srcId="{D06851E6-75A0-415B-AB11-21DE67537E36}" destId="{3B743051-4A0B-47CA-BDA8-0175A43D9EE9}" srcOrd="5" destOrd="0" presId="urn:microsoft.com/office/officeart/2005/8/layout/orgChart1"/>
    <dgm:cxn modelId="{F1A4EA39-0EAB-453E-992B-E138B7837C1D}" type="presParOf" srcId="{3B743051-4A0B-47CA-BDA8-0175A43D9EE9}" destId="{16FA4F5D-03EE-40BD-A47D-08E2A1789EBF}" srcOrd="0" destOrd="0" presId="urn:microsoft.com/office/officeart/2005/8/layout/orgChart1"/>
    <dgm:cxn modelId="{68E4E142-EFFF-4277-A20D-F3FAF28F8232}" type="presParOf" srcId="{16FA4F5D-03EE-40BD-A47D-08E2A1789EBF}" destId="{15DFB863-96A7-460C-A9B6-A8A447B227E5}" srcOrd="0" destOrd="0" presId="urn:microsoft.com/office/officeart/2005/8/layout/orgChart1"/>
    <dgm:cxn modelId="{90EE69EA-9DB6-401E-A512-48A46F6A8D2F}" type="presParOf" srcId="{16FA4F5D-03EE-40BD-A47D-08E2A1789EBF}" destId="{E0734148-C39B-461A-916F-A42A1A86ADF0}" srcOrd="1" destOrd="0" presId="urn:microsoft.com/office/officeart/2005/8/layout/orgChart1"/>
    <dgm:cxn modelId="{D5B3C8AE-A293-4FF7-B071-65AA9919F52D}" type="presParOf" srcId="{3B743051-4A0B-47CA-BDA8-0175A43D9EE9}" destId="{BD8D87B7-357E-45C9-8C9A-7BB37B920A2D}" srcOrd="1" destOrd="0" presId="urn:microsoft.com/office/officeart/2005/8/layout/orgChart1"/>
    <dgm:cxn modelId="{FA964B9E-D756-4CE9-B8C9-E3C80C4BAAAC}" type="presParOf" srcId="{3B743051-4A0B-47CA-BDA8-0175A43D9EE9}" destId="{0490800B-2CAF-4ACA-99FA-72930D4EC98A}" srcOrd="2" destOrd="0" presId="urn:microsoft.com/office/officeart/2005/8/layout/orgChart1"/>
    <dgm:cxn modelId="{FF186FE1-FF11-41A7-94AC-A469DF16B282}" type="presParOf" srcId="{D06851E6-75A0-415B-AB11-21DE67537E36}" destId="{9B93BBC4-B5A8-45A6-96DE-5B2B15A4221E}" srcOrd="6" destOrd="0" presId="urn:microsoft.com/office/officeart/2005/8/layout/orgChart1"/>
    <dgm:cxn modelId="{6F523921-7EBC-41EB-947A-4156868FD311}" type="presParOf" srcId="{D06851E6-75A0-415B-AB11-21DE67537E36}" destId="{B1807359-A24F-4974-A7CA-78A214E723C9}" srcOrd="7" destOrd="0" presId="urn:microsoft.com/office/officeart/2005/8/layout/orgChart1"/>
    <dgm:cxn modelId="{C3556B49-9D37-45FB-AFCF-2C17FB04351A}" type="presParOf" srcId="{B1807359-A24F-4974-A7CA-78A214E723C9}" destId="{E54FB7C9-3F98-403F-BE7D-F0F9BC7D8044}" srcOrd="0" destOrd="0" presId="urn:microsoft.com/office/officeart/2005/8/layout/orgChart1"/>
    <dgm:cxn modelId="{EDE435EE-8A97-4F78-A707-9FBF498F6990}" type="presParOf" srcId="{E54FB7C9-3F98-403F-BE7D-F0F9BC7D8044}" destId="{898125F8-FB5F-49CA-9816-595E332BEBC4}" srcOrd="0" destOrd="0" presId="urn:microsoft.com/office/officeart/2005/8/layout/orgChart1"/>
    <dgm:cxn modelId="{D29B07B3-CCBF-4EA6-A363-9CCB5C327D5D}" type="presParOf" srcId="{E54FB7C9-3F98-403F-BE7D-F0F9BC7D8044}" destId="{D2CC1593-AE40-479F-B32D-69370ED217A1}" srcOrd="1" destOrd="0" presId="urn:microsoft.com/office/officeart/2005/8/layout/orgChart1"/>
    <dgm:cxn modelId="{FADD33CA-122E-42F8-B953-50F8B9BE4007}" type="presParOf" srcId="{B1807359-A24F-4974-A7CA-78A214E723C9}" destId="{75D2A976-C0C3-47C0-A4A4-E7E37534182F}" srcOrd="1" destOrd="0" presId="urn:microsoft.com/office/officeart/2005/8/layout/orgChart1"/>
    <dgm:cxn modelId="{65D8DD0E-A656-470A-B4FD-C434F16807B4}" type="presParOf" srcId="{B1807359-A24F-4974-A7CA-78A214E723C9}" destId="{3D6D9910-D00F-4EF9-83F2-FC75B6A1E490}" srcOrd="2" destOrd="0" presId="urn:microsoft.com/office/officeart/2005/8/layout/orgChart1"/>
    <dgm:cxn modelId="{AA1B4942-A0D3-43B4-88CC-C3F12223D61C}" type="presParOf" srcId="{D06851E6-75A0-415B-AB11-21DE67537E36}" destId="{17145A66-ED6F-49A4-B0B0-FA75F78F27AA}" srcOrd="8" destOrd="0" presId="urn:microsoft.com/office/officeart/2005/8/layout/orgChart1"/>
    <dgm:cxn modelId="{38C7D5F7-5702-42B1-AC4E-B897895588D6}" type="presParOf" srcId="{D06851E6-75A0-415B-AB11-21DE67537E36}" destId="{33C50377-DA2A-47B1-AADE-CEAE569F568F}" srcOrd="9" destOrd="0" presId="urn:microsoft.com/office/officeart/2005/8/layout/orgChart1"/>
    <dgm:cxn modelId="{D987DD10-AC4B-47D7-AB50-2555339C80CE}" type="presParOf" srcId="{33C50377-DA2A-47B1-AADE-CEAE569F568F}" destId="{2F87DA58-917C-4B3C-A4D6-1155C110E447}" srcOrd="0" destOrd="0" presId="urn:microsoft.com/office/officeart/2005/8/layout/orgChart1"/>
    <dgm:cxn modelId="{0B315D60-01A3-454D-A3D0-627DC58371BE}" type="presParOf" srcId="{2F87DA58-917C-4B3C-A4D6-1155C110E447}" destId="{08253EB9-9D34-42F7-A58A-A6B586F2BE53}" srcOrd="0" destOrd="0" presId="urn:microsoft.com/office/officeart/2005/8/layout/orgChart1"/>
    <dgm:cxn modelId="{1A796BD4-C38C-4050-AD42-38FE765618BC}" type="presParOf" srcId="{2F87DA58-917C-4B3C-A4D6-1155C110E447}" destId="{1C63E5C6-DA71-4B19-A2EB-908F06B34A35}" srcOrd="1" destOrd="0" presId="urn:microsoft.com/office/officeart/2005/8/layout/orgChart1"/>
    <dgm:cxn modelId="{788053CB-EEF4-4220-A47D-075228DE5782}" type="presParOf" srcId="{33C50377-DA2A-47B1-AADE-CEAE569F568F}" destId="{E734EFC6-E809-4500-948B-D891E95B522E}" srcOrd="1" destOrd="0" presId="urn:microsoft.com/office/officeart/2005/8/layout/orgChart1"/>
    <dgm:cxn modelId="{3DB89200-E842-4E4C-A83D-41BB8DFE2F87}" type="presParOf" srcId="{33C50377-DA2A-47B1-AADE-CEAE569F568F}" destId="{C80BCBBF-FE17-46FF-AD3E-7618EA23B8DE}" srcOrd="2" destOrd="0" presId="urn:microsoft.com/office/officeart/2005/8/layout/orgChart1"/>
    <dgm:cxn modelId="{CD7DFBFA-3B4D-4982-8D40-CA4246AD44AA}" type="presParOf" srcId="{3427F699-44E4-45E1-A019-3DC7C2FA8614}" destId="{45FCC9C6-3F14-4192-ABB8-1B84509BF1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26D54-236F-4147-8A71-7AE4D8A6A9BC}">
      <dsp:nvSpPr>
        <dsp:cNvPr id="0" name=""/>
        <dsp:cNvSpPr/>
      </dsp:nvSpPr>
      <dsp:spPr>
        <a:xfrm>
          <a:off x="0" y="1368166"/>
          <a:ext cx="4849118" cy="28476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Напрямки </a:t>
          </a:r>
          <a:r>
            <a:rPr lang="ru-RU" sz="2400" b="1" kern="1200" dirty="0" err="1" smtClean="0">
              <a:solidFill>
                <a:srgbClr val="FF0000"/>
              </a:solidFill>
            </a:rPr>
            <a:t>роботи</a:t>
          </a:r>
          <a:endParaRPr lang="ru-RU" sz="2400" b="1" kern="1200" dirty="0">
            <a:solidFill>
              <a:srgbClr val="FF0000"/>
            </a:solidFill>
          </a:endParaRPr>
        </a:p>
      </dsp:txBody>
      <dsp:txXfrm>
        <a:off x="710137" y="1785194"/>
        <a:ext cx="3428844" cy="2013588"/>
      </dsp:txXfrm>
    </dsp:sp>
    <dsp:sp modelId="{A7849F6D-056F-497C-9554-C3D78B9E8890}">
      <dsp:nvSpPr>
        <dsp:cNvPr id="0" name=""/>
        <dsp:cNvSpPr/>
      </dsp:nvSpPr>
      <dsp:spPr>
        <a:xfrm rot="18341650">
          <a:off x="3367207" y="1221855"/>
          <a:ext cx="5615" cy="5082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3367558" y="1324183"/>
        <a:ext cx="3931" cy="304931"/>
      </dsp:txXfrm>
    </dsp:sp>
    <dsp:sp modelId="{B44CE161-2CF1-4C95-B16C-F264168FB62D}">
      <dsp:nvSpPr>
        <dsp:cNvPr id="0" name=""/>
        <dsp:cNvSpPr/>
      </dsp:nvSpPr>
      <dsp:spPr>
        <a:xfrm>
          <a:off x="1951020" y="3858"/>
          <a:ext cx="3879300" cy="14947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</a:rPr>
            <a:t>Підвищення якості  освіти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519130" y="222761"/>
        <a:ext cx="2743080" cy="1056957"/>
      </dsp:txXfrm>
    </dsp:sp>
    <dsp:sp modelId="{D11D3244-6866-4790-BF83-8AEBF9FF6E74}">
      <dsp:nvSpPr>
        <dsp:cNvPr id="0" name=""/>
        <dsp:cNvSpPr/>
      </dsp:nvSpPr>
      <dsp:spPr>
        <a:xfrm rot="20964170">
          <a:off x="4784426" y="2084720"/>
          <a:ext cx="124451" cy="5082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723985"/>
            <a:satOff val="1859"/>
            <a:lumOff val="-52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784744" y="2189797"/>
        <a:ext cx="87116" cy="304931"/>
      </dsp:txXfrm>
    </dsp:sp>
    <dsp:sp modelId="{D2EC1F7C-9A18-45EA-BAC9-305E1126FE63}">
      <dsp:nvSpPr>
        <dsp:cNvPr id="0" name=""/>
        <dsp:cNvSpPr/>
      </dsp:nvSpPr>
      <dsp:spPr>
        <a:xfrm>
          <a:off x="4857127" y="1296148"/>
          <a:ext cx="3135760" cy="1494763"/>
        </a:xfrm>
        <a:prstGeom prst="ellipse">
          <a:avLst/>
        </a:prstGeom>
        <a:solidFill>
          <a:schemeClr val="accent5">
            <a:hueOff val="2723985"/>
            <a:satOff val="1859"/>
            <a:lumOff val="-52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Практикування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взаємовідвідування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316348" y="1515051"/>
        <a:ext cx="2217318" cy="1056957"/>
      </dsp:txXfrm>
    </dsp:sp>
    <dsp:sp modelId="{380F61F9-F2F9-44CE-86A2-1A86184F35B4}">
      <dsp:nvSpPr>
        <dsp:cNvPr id="0" name=""/>
        <dsp:cNvSpPr/>
      </dsp:nvSpPr>
      <dsp:spPr>
        <a:xfrm rot="1556789">
          <a:off x="4436115" y="3625613"/>
          <a:ext cx="447850" cy="5082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447971"/>
            <a:satOff val="3718"/>
            <a:lumOff val="-104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442886" y="3697865"/>
        <a:ext cx="313495" cy="304931"/>
      </dsp:txXfrm>
    </dsp:sp>
    <dsp:sp modelId="{F2A825C9-B5DE-4A9D-B4BE-536E1D803B4B}">
      <dsp:nvSpPr>
        <dsp:cNvPr id="0" name=""/>
        <dsp:cNvSpPr/>
      </dsp:nvSpPr>
      <dsp:spPr>
        <a:xfrm>
          <a:off x="4435006" y="3888436"/>
          <a:ext cx="3557881" cy="1494763"/>
        </a:xfrm>
        <a:prstGeom prst="ellipse">
          <a:avLst/>
        </a:prstGeom>
        <a:solidFill>
          <a:schemeClr val="accent5">
            <a:hueOff val="5447971"/>
            <a:satOff val="3718"/>
            <a:lumOff val="-104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Методичні  вказівки і завдання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956046" y="4107339"/>
        <a:ext cx="2515801" cy="1056957"/>
      </dsp:txXfrm>
    </dsp:sp>
    <dsp:sp modelId="{EF16E547-26E9-4C3B-94D3-5B8046E6D278}">
      <dsp:nvSpPr>
        <dsp:cNvPr id="0" name=""/>
        <dsp:cNvSpPr/>
      </dsp:nvSpPr>
      <dsp:spPr>
        <a:xfrm rot="6985697">
          <a:off x="1712141" y="3934563"/>
          <a:ext cx="36476" cy="5082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8171956"/>
            <a:satOff val="5577"/>
            <a:lumOff val="-156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1720048" y="4031307"/>
        <a:ext cx="25533" cy="304931"/>
      </dsp:txXfrm>
    </dsp:sp>
    <dsp:sp modelId="{4EB5D9EC-8792-488A-95F1-A0E93898458A}">
      <dsp:nvSpPr>
        <dsp:cNvPr id="0" name=""/>
        <dsp:cNvSpPr/>
      </dsp:nvSpPr>
      <dsp:spPr>
        <a:xfrm>
          <a:off x="0" y="4193868"/>
          <a:ext cx="2712667" cy="1494763"/>
        </a:xfrm>
        <a:prstGeom prst="ellipse">
          <a:avLst/>
        </a:prstGeom>
        <a:solidFill>
          <a:schemeClr val="accent5">
            <a:hueOff val="8171956"/>
            <a:satOff val="5577"/>
            <a:lumOff val="-156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Оновлення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робочих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програм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97261" y="4412771"/>
        <a:ext cx="1918145" cy="105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45A66-ED6F-49A4-B0B0-FA75F78F27AA}">
      <dsp:nvSpPr>
        <dsp:cNvPr id="0" name=""/>
        <dsp:cNvSpPr/>
      </dsp:nvSpPr>
      <dsp:spPr>
        <a:xfrm>
          <a:off x="3708412" y="1327936"/>
          <a:ext cx="3073518" cy="297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675"/>
              </a:lnTo>
              <a:lnTo>
                <a:pt x="3073518" y="163675"/>
              </a:lnTo>
              <a:lnTo>
                <a:pt x="3073518" y="29700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3BBC4-B5A8-45A6-96DE-5B2B15A4221E}">
      <dsp:nvSpPr>
        <dsp:cNvPr id="0" name=""/>
        <dsp:cNvSpPr/>
      </dsp:nvSpPr>
      <dsp:spPr>
        <a:xfrm>
          <a:off x="3708412" y="1327936"/>
          <a:ext cx="1536442" cy="266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27"/>
              </a:lnTo>
              <a:lnTo>
                <a:pt x="1536442" y="133327"/>
              </a:lnTo>
              <a:lnTo>
                <a:pt x="1536442" y="2666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13178-80AA-4DAA-AD03-A2CCF40DFB1C}">
      <dsp:nvSpPr>
        <dsp:cNvPr id="0" name=""/>
        <dsp:cNvSpPr/>
      </dsp:nvSpPr>
      <dsp:spPr>
        <a:xfrm>
          <a:off x="3662692" y="1327936"/>
          <a:ext cx="91440" cy="2666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66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C1C94-A019-46AF-91A4-49984D7C5506}">
      <dsp:nvSpPr>
        <dsp:cNvPr id="0" name=""/>
        <dsp:cNvSpPr/>
      </dsp:nvSpPr>
      <dsp:spPr>
        <a:xfrm>
          <a:off x="2171969" y="1327936"/>
          <a:ext cx="1536442" cy="266655"/>
        </a:xfrm>
        <a:custGeom>
          <a:avLst/>
          <a:gdLst/>
          <a:ahLst/>
          <a:cxnLst/>
          <a:rect l="0" t="0" r="0" b="0"/>
          <a:pathLst>
            <a:path>
              <a:moveTo>
                <a:pt x="1536442" y="0"/>
              </a:moveTo>
              <a:lnTo>
                <a:pt x="1536442" y="133327"/>
              </a:lnTo>
              <a:lnTo>
                <a:pt x="0" y="133327"/>
              </a:lnTo>
              <a:lnTo>
                <a:pt x="0" y="2666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3A1EB-9653-488F-8CB5-1547F01ED6D9}">
      <dsp:nvSpPr>
        <dsp:cNvPr id="0" name=""/>
        <dsp:cNvSpPr/>
      </dsp:nvSpPr>
      <dsp:spPr>
        <a:xfrm>
          <a:off x="635527" y="1327936"/>
          <a:ext cx="3072884" cy="266655"/>
        </a:xfrm>
        <a:custGeom>
          <a:avLst/>
          <a:gdLst/>
          <a:ahLst/>
          <a:cxnLst/>
          <a:rect l="0" t="0" r="0" b="0"/>
          <a:pathLst>
            <a:path>
              <a:moveTo>
                <a:pt x="3072884" y="0"/>
              </a:moveTo>
              <a:lnTo>
                <a:pt x="3072884" y="133327"/>
              </a:lnTo>
              <a:lnTo>
                <a:pt x="0" y="133327"/>
              </a:lnTo>
              <a:lnTo>
                <a:pt x="0" y="2666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3A550-6FFF-4A00-989F-A714F28C8E6F}">
      <dsp:nvSpPr>
        <dsp:cNvPr id="0" name=""/>
        <dsp:cNvSpPr/>
      </dsp:nvSpPr>
      <dsp:spPr>
        <a:xfrm>
          <a:off x="2877958" y="309376"/>
          <a:ext cx="1660906" cy="1018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i="1" kern="1200" dirty="0" smtClean="0">
              <a:solidFill>
                <a:srgbClr val="C00000"/>
              </a:solidFill>
            </a:rPr>
            <a:t>Форми</a:t>
          </a:r>
          <a:endParaRPr lang="ru-RU" sz="2100" b="1" i="1" kern="1200" dirty="0">
            <a:solidFill>
              <a:srgbClr val="C00000"/>
            </a:solidFill>
          </a:endParaRPr>
        </a:p>
      </dsp:txBody>
      <dsp:txXfrm>
        <a:off x="2877958" y="309376"/>
        <a:ext cx="1660906" cy="1018559"/>
      </dsp:txXfrm>
    </dsp:sp>
    <dsp:sp modelId="{D644267A-8D73-42C9-B89C-F471981EBB5B}">
      <dsp:nvSpPr>
        <dsp:cNvPr id="0" name=""/>
        <dsp:cNvSpPr/>
      </dsp:nvSpPr>
      <dsp:spPr>
        <a:xfrm>
          <a:off x="633" y="1594591"/>
          <a:ext cx="1269787" cy="22435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chemeClr val="tx1"/>
              </a:solidFill>
            </a:rPr>
            <a:t>Пояснювально-ілюстративні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633" y="1594591"/>
        <a:ext cx="1269787" cy="2243535"/>
      </dsp:txXfrm>
    </dsp:sp>
    <dsp:sp modelId="{7DFB9B0B-4005-4AAB-B246-295B17EB7119}">
      <dsp:nvSpPr>
        <dsp:cNvPr id="0" name=""/>
        <dsp:cNvSpPr/>
      </dsp:nvSpPr>
      <dsp:spPr>
        <a:xfrm>
          <a:off x="1537076" y="1594591"/>
          <a:ext cx="1269787" cy="2197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chemeClr val="tx1"/>
              </a:solidFill>
            </a:rPr>
            <a:t>Частково-пошукові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1537076" y="1594591"/>
        <a:ext cx="1269787" cy="2197417"/>
      </dsp:txXfrm>
    </dsp:sp>
    <dsp:sp modelId="{15DFB863-96A7-460C-A9B6-A8A447B227E5}">
      <dsp:nvSpPr>
        <dsp:cNvPr id="0" name=""/>
        <dsp:cNvSpPr/>
      </dsp:nvSpPr>
      <dsp:spPr>
        <a:xfrm>
          <a:off x="3073518" y="1594591"/>
          <a:ext cx="1269787" cy="2962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i="1" kern="1200" dirty="0" smtClean="0">
              <a:solidFill>
                <a:schemeClr val="tx1"/>
              </a:solidFill>
            </a:rPr>
            <a:t>Проблемні</a:t>
          </a:r>
          <a:endParaRPr lang="ru-RU" sz="2100" b="1" i="1" kern="1200" dirty="0">
            <a:solidFill>
              <a:schemeClr val="tx1"/>
            </a:solidFill>
          </a:endParaRPr>
        </a:p>
      </dsp:txBody>
      <dsp:txXfrm>
        <a:off x="3073518" y="1594591"/>
        <a:ext cx="1269787" cy="2962159"/>
      </dsp:txXfrm>
    </dsp:sp>
    <dsp:sp modelId="{898125F8-FB5F-49CA-9816-595E332BEBC4}">
      <dsp:nvSpPr>
        <dsp:cNvPr id="0" name=""/>
        <dsp:cNvSpPr/>
      </dsp:nvSpPr>
      <dsp:spPr>
        <a:xfrm>
          <a:off x="4609960" y="1594591"/>
          <a:ext cx="1269787" cy="2642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chemeClr val="tx1"/>
              </a:solidFill>
            </a:rPr>
            <a:t>Репродуктивні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4609960" y="1594591"/>
        <a:ext cx="1269787" cy="2642426"/>
      </dsp:txXfrm>
    </dsp:sp>
    <dsp:sp modelId="{08253EB9-9D34-42F7-A58A-A6B586F2BE53}">
      <dsp:nvSpPr>
        <dsp:cNvPr id="0" name=""/>
        <dsp:cNvSpPr/>
      </dsp:nvSpPr>
      <dsp:spPr>
        <a:xfrm>
          <a:off x="6147036" y="1624939"/>
          <a:ext cx="1269787" cy="2642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chemeClr val="tx1"/>
              </a:solidFill>
            </a:rPr>
            <a:t>Дослідницькі</a:t>
          </a:r>
          <a:endParaRPr lang="ru-RU" sz="2400" b="1" i="1" kern="1200" dirty="0">
            <a:solidFill>
              <a:schemeClr val="tx1"/>
            </a:solidFill>
          </a:endParaRPr>
        </a:p>
      </dsp:txBody>
      <dsp:txXfrm>
        <a:off x="6147036" y="1624939"/>
        <a:ext cx="1269787" cy="2642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94ACD-1ADD-4D2B-B635-8CA5F81C0289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B0621-C053-4B82-866A-11227D0FE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B0621-C053-4B82-866A-11227D0FE2C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27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B0621-C053-4B82-866A-11227D0FE2C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1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0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4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B0929-6E4A-47FE-8291-C4D48FF52B4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E64C-D900-4BBD-A901-FBB2814C894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D83B3-D4EC-45E6-A3AE-891453B1ADA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4400C-2DE0-49FB-A956-4505393B6156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870172 w 2706"/>
              <a:gd name="T1" fmla="*/ 0 h 640"/>
              <a:gd name="T2" fmla="*/ 2870172 w 2706"/>
              <a:gd name="T3" fmla="*/ 0 h 640"/>
              <a:gd name="T4" fmla="*/ 2748987 w 2706"/>
              <a:gd name="T5" fmla="*/ 20092 h 640"/>
              <a:gd name="T6" fmla="*/ 2625676 w 2706"/>
              <a:gd name="T7" fmla="*/ 42416 h 640"/>
              <a:gd name="T8" fmla="*/ 2500239 w 2706"/>
              <a:gd name="T9" fmla="*/ 66973 h 640"/>
              <a:gd name="T10" fmla="*/ 2370549 w 2706"/>
              <a:gd name="T11" fmla="*/ 91529 h 640"/>
              <a:gd name="T12" fmla="*/ 2238734 w 2706"/>
              <a:gd name="T13" fmla="*/ 120551 h 640"/>
              <a:gd name="T14" fmla="*/ 2102667 w 2706"/>
              <a:gd name="T15" fmla="*/ 149572 h 640"/>
              <a:gd name="T16" fmla="*/ 1964473 w 2706"/>
              <a:gd name="T17" fmla="*/ 183059 h 640"/>
              <a:gd name="T18" fmla="*/ 1822028 w 2706"/>
              <a:gd name="T19" fmla="*/ 216545 h 640"/>
              <a:gd name="T20" fmla="*/ 1822028 w 2706"/>
              <a:gd name="T21" fmla="*/ 216545 h 640"/>
              <a:gd name="T22" fmla="*/ 1564775 w 2706"/>
              <a:gd name="T23" fmla="*/ 281285 h 640"/>
              <a:gd name="T24" fmla="*/ 1313901 w 2706"/>
              <a:gd name="T25" fmla="*/ 339328 h 640"/>
              <a:gd name="T26" fmla="*/ 1073657 w 2706"/>
              <a:gd name="T27" fmla="*/ 392906 h 640"/>
              <a:gd name="T28" fmla="*/ 841917 w 2706"/>
              <a:gd name="T29" fmla="*/ 444252 h 640"/>
              <a:gd name="T30" fmla="*/ 620808 w 2706"/>
              <a:gd name="T31" fmla="*/ 488900 h 640"/>
              <a:gd name="T32" fmla="*/ 406076 w 2706"/>
              <a:gd name="T33" fmla="*/ 529084 h 640"/>
              <a:gd name="T34" fmla="*/ 199849 w 2706"/>
              <a:gd name="T35" fmla="*/ 567035 h 640"/>
              <a:gd name="T36" fmla="*/ 0 w 2706"/>
              <a:gd name="T37" fmla="*/ 600521 h 640"/>
              <a:gd name="T38" fmla="*/ 0 w 2706"/>
              <a:gd name="T39" fmla="*/ 600521 h 640"/>
              <a:gd name="T40" fmla="*/ 138193 w 2706"/>
              <a:gd name="T41" fmla="*/ 620613 h 640"/>
              <a:gd name="T42" fmla="*/ 270009 w 2706"/>
              <a:gd name="T43" fmla="*/ 638473 h 640"/>
              <a:gd name="T44" fmla="*/ 397572 w 2706"/>
              <a:gd name="T45" fmla="*/ 654100 h 640"/>
              <a:gd name="T46" fmla="*/ 523009 w 2706"/>
              <a:gd name="T47" fmla="*/ 667494 h 640"/>
              <a:gd name="T48" fmla="*/ 644194 w 2706"/>
              <a:gd name="T49" fmla="*/ 680889 h 640"/>
              <a:gd name="T50" fmla="*/ 761127 w 2706"/>
              <a:gd name="T51" fmla="*/ 689818 h 640"/>
              <a:gd name="T52" fmla="*/ 873808 w 2706"/>
              <a:gd name="T53" fmla="*/ 698748 h 640"/>
              <a:gd name="T54" fmla="*/ 984363 w 2706"/>
              <a:gd name="T55" fmla="*/ 705445 h 640"/>
              <a:gd name="T56" fmla="*/ 1092791 w 2706"/>
              <a:gd name="T57" fmla="*/ 709910 h 640"/>
              <a:gd name="T58" fmla="*/ 1196968 w 2706"/>
              <a:gd name="T59" fmla="*/ 712143 h 640"/>
              <a:gd name="T60" fmla="*/ 1296892 w 2706"/>
              <a:gd name="T61" fmla="*/ 714375 h 640"/>
              <a:gd name="T62" fmla="*/ 1394691 w 2706"/>
              <a:gd name="T63" fmla="*/ 714375 h 640"/>
              <a:gd name="T64" fmla="*/ 1490363 w 2706"/>
              <a:gd name="T65" fmla="*/ 712143 h 640"/>
              <a:gd name="T66" fmla="*/ 1583910 w 2706"/>
              <a:gd name="T67" fmla="*/ 709910 h 640"/>
              <a:gd name="T68" fmla="*/ 1673204 w 2706"/>
              <a:gd name="T69" fmla="*/ 705445 h 640"/>
              <a:gd name="T70" fmla="*/ 1760372 w 2706"/>
              <a:gd name="T71" fmla="*/ 698748 h 640"/>
              <a:gd name="T72" fmla="*/ 1843288 w 2706"/>
              <a:gd name="T73" fmla="*/ 692051 h 640"/>
              <a:gd name="T74" fmla="*/ 1926204 w 2706"/>
              <a:gd name="T75" fmla="*/ 683121 h 640"/>
              <a:gd name="T76" fmla="*/ 2004868 w 2706"/>
              <a:gd name="T77" fmla="*/ 671959 h 640"/>
              <a:gd name="T78" fmla="*/ 2083532 w 2706"/>
              <a:gd name="T79" fmla="*/ 660797 h 640"/>
              <a:gd name="T80" fmla="*/ 2157944 w 2706"/>
              <a:gd name="T81" fmla="*/ 647402 h 640"/>
              <a:gd name="T82" fmla="*/ 2232356 w 2706"/>
              <a:gd name="T83" fmla="*/ 634008 h 640"/>
              <a:gd name="T84" fmla="*/ 2302516 w 2706"/>
              <a:gd name="T85" fmla="*/ 618381 h 640"/>
              <a:gd name="T86" fmla="*/ 2372675 w 2706"/>
              <a:gd name="T87" fmla="*/ 602754 h 640"/>
              <a:gd name="T88" fmla="*/ 2440709 w 2706"/>
              <a:gd name="T89" fmla="*/ 584895 h 640"/>
              <a:gd name="T90" fmla="*/ 2506617 w 2706"/>
              <a:gd name="T91" fmla="*/ 567035 h 640"/>
              <a:gd name="T92" fmla="*/ 2570398 w 2706"/>
              <a:gd name="T93" fmla="*/ 546943 h 640"/>
              <a:gd name="T94" fmla="*/ 2634180 w 2706"/>
              <a:gd name="T95" fmla="*/ 526852 h 640"/>
              <a:gd name="T96" fmla="*/ 2755365 w 2706"/>
              <a:gd name="T97" fmla="*/ 482203 h 640"/>
              <a:gd name="T98" fmla="*/ 2872298 w 2706"/>
              <a:gd name="T99" fmla="*/ 435322 h 640"/>
              <a:gd name="T100" fmla="*/ 2872298 w 2706"/>
              <a:gd name="T101" fmla="*/ 435322 h 640"/>
              <a:gd name="T102" fmla="*/ 2876550 w 2706"/>
              <a:gd name="T103" fmla="*/ 433090 h 640"/>
              <a:gd name="T104" fmla="*/ 2876550 w 2706"/>
              <a:gd name="T105" fmla="*/ 433090 h 640"/>
              <a:gd name="T106" fmla="*/ 2876550 w 2706"/>
              <a:gd name="T107" fmla="*/ 0 h 640"/>
              <a:gd name="T108" fmla="*/ 2876550 w 2706"/>
              <a:gd name="T109" fmla="*/ 0 h 640"/>
              <a:gd name="T110" fmla="*/ 2870172 w 2706"/>
              <a:gd name="T111" fmla="*/ 0 h 640"/>
              <a:gd name="T112" fmla="*/ 2870172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545138 w 5216"/>
              <a:gd name="T1" fmla="*/ 797300 h 762"/>
              <a:gd name="T2" fmla="*/ 5298498 w 5216"/>
              <a:gd name="T3" fmla="*/ 766033 h 762"/>
              <a:gd name="T4" fmla="*/ 4760569 w 5216"/>
              <a:gd name="T5" fmla="*/ 681167 h 762"/>
              <a:gd name="T6" fmla="*/ 4160980 w 5216"/>
              <a:gd name="T7" fmla="*/ 567267 h 762"/>
              <a:gd name="T8" fmla="*/ 3493352 w 5216"/>
              <a:gd name="T9" fmla="*/ 417633 h 762"/>
              <a:gd name="T10" fmla="*/ 3131897 w 5216"/>
              <a:gd name="T11" fmla="*/ 330533 h 762"/>
              <a:gd name="T12" fmla="*/ 2851239 w 5216"/>
              <a:gd name="T13" fmla="*/ 263533 h 762"/>
              <a:gd name="T14" fmla="*/ 2583337 w 5216"/>
              <a:gd name="T15" fmla="*/ 205467 h 762"/>
              <a:gd name="T16" fmla="*/ 2328193 w 5216"/>
              <a:gd name="T17" fmla="*/ 156333 h 762"/>
              <a:gd name="T18" fmla="*/ 2083679 w 5216"/>
              <a:gd name="T19" fmla="*/ 113900 h 762"/>
              <a:gd name="T20" fmla="*/ 1849797 w 5216"/>
              <a:gd name="T21" fmla="*/ 80400 h 762"/>
              <a:gd name="T22" fmla="*/ 1418178 w 5216"/>
              <a:gd name="T23" fmla="*/ 31267 h 762"/>
              <a:gd name="T24" fmla="*/ 1031209 w 5216"/>
              <a:gd name="T25" fmla="*/ 4467 h 762"/>
              <a:gd name="T26" fmla="*/ 684637 w 5216"/>
              <a:gd name="T27" fmla="*/ 0 h 762"/>
              <a:gd name="T28" fmla="*/ 380590 w 5216"/>
              <a:gd name="T29" fmla="*/ 11167 h 762"/>
              <a:gd name="T30" fmla="*/ 116941 w 5216"/>
              <a:gd name="T31" fmla="*/ 35733 h 762"/>
              <a:gd name="T32" fmla="*/ 0 w 5216"/>
              <a:gd name="T33" fmla="*/ 53600 h 762"/>
              <a:gd name="T34" fmla="*/ 333814 w 5216"/>
              <a:gd name="T35" fmla="*/ 96033 h 762"/>
              <a:gd name="T36" fmla="*/ 693142 w 5216"/>
              <a:gd name="T37" fmla="*/ 156333 h 762"/>
              <a:gd name="T38" fmla="*/ 1077985 w 5216"/>
              <a:gd name="T39" fmla="*/ 234500 h 762"/>
              <a:gd name="T40" fmla="*/ 1490468 w 5216"/>
              <a:gd name="T41" fmla="*/ 330533 h 762"/>
              <a:gd name="T42" fmla="*/ 1866806 w 5216"/>
              <a:gd name="T43" fmla="*/ 422100 h 762"/>
              <a:gd name="T44" fmla="*/ 2559949 w 5216"/>
              <a:gd name="T45" fmla="*/ 576200 h 762"/>
              <a:gd name="T46" fmla="*/ 2878879 w 5216"/>
              <a:gd name="T47" fmla="*/ 638733 h 762"/>
              <a:gd name="T48" fmla="*/ 3180800 w 5216"/>
              <a:gd name="T49" fmla="*/ 692333 h 762"/>
              <a:gd name="T50" fmla="*/ 3465711 w 5216"/>
              <a:gd name="T51" fmla="*/ 739233 h 762"/>
              <a:gd name="T52" fmla="*/ 3733613 w 5216"/>
              <a:gd name="T53" fmla="*/ 774967 h 762"/>
              <a:gd name="T54" fmla="*/ 3986631 w 5216"/>
              <a:gd name="T55" fmla="*/ 806233 h 762"/>
              <a:gd name="T56" fmla="*/ 4224766 w 5216"/>
              <a:gd name="T57" fmla="*/ 826333 h 762"/>
              <a:gd name="T58" fmla="*/ 4448017 w 5216"/>
              <a:gd name="T59" fmla="*/ 841967 h 762"/>
              <a:gd name="T60" fmla="*/ 4660637 w 5216"/>
              <a:gd name="T61" fmla="*/ 850900 h 762"/>
              <a:gd name="T62" fmla="*/ 4858374 w 5216"/>
              <a:gd name="T63" fmla="*/ 850900 h 762"/>
              <a:gd name="T64" fmla="*/ 5045480 w 5216"/>
              <a:gd name="T65" fmla="*/ 846433 h 762"/>
              <a:gd name="T66" fmla="*/ 5221955 w 5216"/>
              <a:gd name="T67" fmla="*/ 835267 h 762"/>
              <a:gd name="T68" fmla="*/ 5387799 w 5216"/>
              <a:gd name="T69" fmla="*/ 817400 h 762"/>
              <a:gd name="T70" fmla="*/ 5545138 w 5216"/>
              <a:gd name="T71" fmla="*/ 797300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8140 h 694"/>
              <a:gd name="T2" fmla="*/ 0 w 5144"/>
              <a:gd name="T3" fmla="*/ 78140 h 694"/>
              <a:gd name="T4" fmla="*/ 19131 w 5144"/>
              <a:gd name="T5" fmla="*/ 73675 h 694"/>
              <a:gd name="T6" fmla="*/ 76526 w 5144"/>
              <a:gd name="T7" fmla="*/ 62512 h 694"/>
              <a:gd name="T8" fmla="*/ 174309 w 5144"/>
              <a:gd name="T9" fmla="*/ 46884 h 694"/>
              <a:gd name="T10" fmla="*/ 238081 w 5144"/>
              <a:gd name="T11" fmla="*/ 37954 h 694"/>
              <a:gd name="T12" fmla="*/ 312481 w 5144"/>
              <a:gd name="T13" fmla="*/ 29023 h 694"/>
              <a:gd name="T14" fmla="*/ 395384 w 5144"/>
              <a:gd name="T15" fmla="*/ 22326 h 694"/>
              <a:gd name="T16" fmla="*/ 491041 w 5144"/>
              <a:gd name="T17" fmla="*/ 15628 h 694"/>
              <a:gd name="T18" fmla="*/ 595201 w 5144"/>
              <a:gd name="T19" fmla="*/ 8930 h 694"/>
              <a:gd name="T20" fmla="*/ 712116 w 5144"/>
              <a:gd name="T21" fmla="*/ 4465 h 694"/>
              <a:gd name="T22" fmla="*/ 839659 w 5144"/>
              <a:gd name="T23" fmla="*/ 2233 h 694"/>
              <a:gd name="T24" fmla="*/ 977831 w 5144"/>
              <a:gd name="T25" fmla="*/ 0 h 694"/>
              <a:gd name="T26" fmla="*/ 1126631 w 5144"/>
              <a:gd name="T27" fmla="*/ 2233 h 694"/>
              <a:gd name="T28" fmla="*/ 1286060 w 5144"/>
              <a:gd name="T29" fmla="*/ 6698 h 694"/>
              <a:gd name="T30" fmla="*/ 1458243 w 5144"/>
              <a:gd name="T31" fmla="*/ 15628 h 694"/>
              <a:gd name="T32" fmla="*/ 1641055 w 5144"/>
              <a:gd name="T33" fmla="*/ 26791 h 694"/>
              <a:gd name="T34" fmla="*/ 1834496 w 5144"/>
              <a:gd name="T35" fmla="*/ 44651 h 694"/>
              <a:gd name="T36" fmla="*/ 2040691 w 5144"/>
              <a:gd name="T37" fmla="*/ 64744 h 694"/>
              <a:gd name="T38" fmla="*/ 2259640 w 5144"/>
              <a:gd name="T39" fmla="*/ 89303 h 694"/>
              <a:gd name="T40" fmla="*/ 2489217 w 5144"/>
              <a:gd name="T41" fmla="*/ 118326 h 694"/>
              <a:gd name="T42" fmla="*/ 2731549 w 5144"/>
              <a:gd name="T43" fmla="*/ 154047 h 694"/>
              <a:gd name="T44" fmla="*/ 2984510 w 5144"/>
              <a:gd name="T45" fmla="*/ 194233 h 694"/>
              <a:gd name="T46" fmla="*/ 3250225 w 5144"/>
              <a:gd name="T47" fmla="*/ 241117 h 694"/>
              <a:gd name="T48" fmla="*/ 3528694 w 5144"/>
              <a:gd name="T49" fmla="*/ 296931 h 694"/>
              <a:gd name="T50" fmla="*/ 3819918 w 5144"/>
              <a:gd name="T51" fmla="*/ 357210 h 694"/>
              <a:gd name="T52" fmla="*/ 4123895 w 5144"/>
              <a:gd name="T53" fmla="*/ 424187 h 694"/>
              <a:gd name="T54" fmla="*/ 4440628 w 5144"/>
              <a:gd name="T55" fmla="*/ 500095 h 694"/>
              <a:gd name="T56" fmla="*/ 4770114 w 5144"/>
              <a:gd name="T57" fmla="*/ 582699 h 694"/>
              <a:gd name="T58" fmla="*/ 5112355 w 5144"/>
              <a:gd name="T59" fmla="*/ 674235 h 694"/>
              <a:gd name="T60" fmla="*/ 5467350 w 5144"/>
              <a:gd name="T61" fmla="*/ 774700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652463 h 584"/>
              <a:gd name="T2" fmla="*/ 0 w 3112"/>
              <a:gd name="T3" fmla="*/ 652463 h 584"/>
              <a:gd name="T4" fmla="*/ 95633 w 3112"/>
              <a:gd name="T5" fmla="*/ 625649 h 584"/>
              <a:gd name="T6" fmla="*/ 357028 w 3112"/>
              <a:gd name="T7" fmla="*/ 556381 h 584"/>
              <a:gd name="T8" fmla="*/ 537668 w 3112"/>
              <a:gd name="T9" fmla="*/ 509457 h 584"/>
              <a:gd name="T10" fmla="*/ 745934 w 3112"/>
              <a:gd name="T11" fmla="*/ 458065 h 584"/>
              <a:gd name="T12" fmla="*/ 977578 w 3112"/>
              <a:gd name="T13" fmla="*/ 402203 h 584"/>
              <a:gd name="T14" fmla="*/ 1226223 w 3112"/>
              <a:gd name="T15" fmla="*/ 341873 h 584"/>
              <a:gd name="T16" fmla="*/ 1489743 w 3112"/>
              <a:gd name="T17" fmla="*/ 283777 h 584"/>
              <a:gd name="T18" fmla="*/ 1759640 w 3112"/>
              <a:gd name="T19" fmla="*/ 225681 h 584"/>
              <a:gd name="T20" fmla="*/ 2035912 w 3112"/>
              <a:gd name="T21" fmla="*/ 172054 h 584"/>
              <a:gd name="T22" fmla="*/ 2310059 w 3112"/>
              <a:gd name="T23" fmla="*/ 120661 h 584"/>
              <a:gd name="T24" fmla="*/ 2446070 w 3112"/>
              <a:gd name="T25" fmla="*/ 98316 h 584"/>
              <a:gd name="T26" fmla="*/ 2577830 w 3112"/>
              <a:gd name="T27" fmla="*/ 75972 h 584"/>
              <a:gd name="T28" fmla="*/ 2709591 w 3112"/>
              <a:gd name="T29" fmla="*/ 58096 h 584"/>
              <a:gd name="T30" fmla="*/ 2837101 w 3112"/>
              <a:gd name="T31" fmla="*/ 40220 h 584"/>
              <a:gd name="T32" fmla="*/ 2962486 w 3112"/>
              <a:gd name="T33" fmla="*/ 26814 h 584"/>
              <a:gd name="T34" fmla="*/ 3081495 w 3112"/>
              <a:gd name="T35" fmla="*/ 15641 h 584"/>
              <a:gd name="T36" fmla="*/ 3196254 w 3112"/>
              <a:gd name="T37" fmla="*/ 6703 h 584"/>
              <a:gd name="T38" fmla="*/ 3306763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719055 w 8196"/>
              <a:gd name="T1" fmla="*/ 570733 h 1192"/>
              <a:gd name="T2" fmla="*/ 8557275 w 8196"/>
              <a:gd name="T3" fmla="*/ 635386 h 1192"/>
              <a:gd name="T4" fmla="*/ 8384853 w 8196"/>
              <a:gd name="T5" fmla="*/ 691122 h 1192"/>
              <a:gd name="T6" fmla="*/ 8201787 w 8196"/>
              <a:gd name="T7" fmla="*/ 742398 h 1192"/>
              <a:gd name="T8" fmla="*/ 8005948 w 8196"/>
              <a:gd name="T9" fmla="*/ 782528 h 1192"/>
              <a:gd name="T10" fmla="*/ 7793081 w 8196"/>
              <a:gd name="T11" fmla="*/ 813740 h 1192"/>
              <a:gd name="T12" fmla="*/ 7563184 w 8196"/>
              <a:gd name="T13" fmla="*/ 836034 h 1192"/>
              <a:gd name="T14" fmla="*/ 7314129 w 8196"/>
              <a:gd name="T15" fmla="*/ 849411 h 1192"/>
              <a:gd name="T16" fmla="*/ 7043787 w 8196"/>
              <a:gd name="T17" fmla="*/ 847181 h 1192"/>
              <a:gd name="T18" fmla="*/ 6750030 w 8196"/>
              <a:gd name="T19" fmla="*/ 836034 h 1192"/>
              <a:gd name="T20" fmla="*/ 6430729 w 8196"/>
              <a:gd name="T21" fmla="*/ 809281 h 1192"/>
              <a:gd name="T22" fmla="*/ 6083754 w 8196"/>
              <a:gd name="T23" fmla="*/ 769151 h 1192"/>
              <a:gd name="T24" fmla="*/ 5709108 w 8196"/>
              <a:gd name="T25" fmla="*/ 715645 h 1192"/>
              <a:gd name="T26" fmla="*/ 5302531 w 8196"/>
              <a:gd name="T27" fmla="*/ 644304 h 1192"/>
              <a:gd name="T28" fmla="*/ 4861895 w 8196"/>
              <a:gd name="T29" fmla="*/ 557356 h 1192"/>
              <a:gd name="T30" fmla="*/ 4387200 w 8196"/>
              <a:gd name="T31" fmla="*/ 452573 h 1192"/>
              <a:gd name="T32" fmla="*/ 3874189 w 8196"/>
              <a:gd name="T33" fmla="*/ 329955 h 1192"/>
              <a:gd name="T34" fmla="*/ 3614491 w 8196"/>
              <a:gd name="T35" fmla="*/ 267531 h 1192"/>
              <a:gd name="T36" fmla="*/ 3122767 w 8196"/>
              <a:gd name="T37" fmla="*/ 164977 h 1192"/>
              <a:gd name="T38" fmla="*/ 2673616 w 8196"/>
              <a:gd name="T39" fmla="*/ 91406 h 1192"/>
              <a:gd name="T40" fmla="*/ 2262782 w 8196"/>
              <a:gd name="T41" fmla="*/ 40130 h 1192"/>
              <a:gd name="T42" fmla="*/ 1890264 w 8196"/>
              <a:gd name="T43" fmla="*/ 11147 h 1192"/>
              <a:gd name="T44" fmla="*/ 1556062 w 8196"/>
              <a:gd name="T45" fmla="*/ 0 h 1192"/>
              <a:gd name="T46" fmla="*/ 1258047 w 8196"/>
              <a:gd name="T47" fmla="*/ 4459 h 1192"/>
              <a:gd name="T48" fmla="*/ 994091 w 8196"/>
              <a:gd name="T49" fmla="*/ 22294 h 1192"/>
              <a:gd name="T50" fmla="*/ 762066 w 8196"/>
              <a:gd name="T51" fmla="*/ 49047 h 1192"/>
              <a:gd name="T52" fmla="*/ 564099 w 8196"/>
              <a:gd name="T53" fmla="*/ 82489 h 1192"/>
              <a:gd name="T54" fmla="*/ 398062 w 8196"/>
              <a:gd name="T55" fmla="*/ 120389 h 1192"/>
              <a:gd name="T56" fmla="*/ 263956 w 8196"/>
              <a:gd name="T57" fmla="*/ 160519 h 1192"/>
              <a:gd name="T58" fmla="*/ 157522 w 8196"/>
              <a:gd name="T59" fmla="*/ 196189 h 1192"/>
              <a:gd name="T60" fmla="*/ 51088 w 8196"/>
              <a:gd name="T61" fmla="*/ 240778 h 1192"/>
              <a:gd name="T62" fmla="*/ 0 w 8196"/>
              <a:gd name="T63" fmla="*/ 267531 h 1192"/>
              <a:gd name="T64" fmla="*/ 8719055 w 8196"/>
              <a:gd name="T65" fmla="*/ 1328737 h 1192"/>
              <a:gd name="T66" fmla="*/ 8723312 w 8196"/>
              <a:gd name="T67" fmla="*/ 1322049 h 1192"/>
              <a:gd name="T68" fmla="*/ 8723312 w 8196"/>
              <a:gd name="T69" fmla="*/ 568503 h 1192"/>
              <a:gd name="T70" fmla="*/ 8719055 w 8196"/>
              <a:gd name="T71" fmla="*/ 570733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2BE-CD1A-4A22-810E-411D209953F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74C4B-6513-466A-8372-BB21DFC63786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BC4E5-4132-442F-B93E-7225F3EF8E6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26FEC-DA81-43B3-9AC2-46E7CA9CDA8E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2A4DB-A147-4372-AE8E-48F4F043F9F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ECC40-096F-4D30-B13D-602EBE7ECD0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E7A87-3D96-45C3-9DCF-802542B372C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2FB08-8640-4E9C-BED1-AF53E725A110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4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B95C-8560-4FE9-BC4D-B8DF20A0161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14D4-B610-4B21-9BC2-C219B52EE41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5CA8-27B9-442E-911D-80AA1D62D6E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5D358-DEAF-473E-98DF-C9957E2FCCAD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F2F42-031A-42C1-8A4F-AA55BF7FA20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4C12-9FBD-4922-9864-9C0AABD000B0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FBC1E-A56D-47E4-B61C-8BD33F67B0A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63BC-F6B2-40F0-8A7F-9DC05DC0BE86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7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2C96B-5417-42BF-B0EC-CD91EF63350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C0DBC-5DA6-4F07-B247-685271102196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F47B-896E-4F72-80FE-53886CFF99FF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B0B7-1C90-4C3D-9844-E63D51603D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4A339-43F7-481F-BEF1-CEEF7D15D52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5F898-1809-4C6D-A719-D1834D47656E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689A4-CD8B-4C29-9403-654C5C11C71C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966482-DCE0-4BF1-AC21-40694DB96B1A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D74A7-FE03-4EEB-8F78-8D042AD7409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CD9EA-F91B-453D-9E53-F72987F6F4C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FD0BF-BD1A-42EF-90FB-8C12D46CFB99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8E476-6C5E-4819-A6FF-FD4FC648D1C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6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E290C-44ED-43BB-8129-600FD60619D0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1CBA9-EEB1-46B4-B5F7-B08A2726840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54173-9695-482B-B19F-0D5925C0D97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FE669-78E5-4CEE-BE87-817518AF5898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4A339-43F7-481F-BEF1-CEEF7D15D52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5F898-1809-4C6D-A719-D1834D47656E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689A4-CD8B-4C29-9403-654C5C11C71C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966482-DCE0-4BF1-AC21-40694DB96B1A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D74A7-FE03-4EEB-8F78-8D042AD7409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CD9EA-F91B-453D-9E53-F72987F6F4C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FD0BF-BD1A-42EF-90FB-8C12D46CFB99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8E476-6C5E-4819-A6FF-FD4FC648D1C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E290C-44ED-43BB-8129-600FD60619D0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1CBA9-EEB1-46B4-B5F7-B08A2726840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54173-9695-482B-B19F-0D5925C0D97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FE669-78E5-4CEE-BE87-817518AF5898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5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7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A8799-158A-4B8F-AFEB-77C048ABF79E}" type="datetimeFigureOut">
              <a:rPr lang="ru-RU" smtClean="0"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B4B6-3B27-492A-90B0-1B298F568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26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4286250 w 2706"/>
                <a:gd name="T1" fmla="*/ 0 h 640"/>
                <a:gd name="T2" fmla="*/ 4286250 w 2706"/>
                <a:gd name="T3" fmla="*/ 0 h 640"/>
                <a:gd name="T4" fmla="*/ 4105275 w 2706"/>
                <a:gd name="T5" fmla="*/ 28575 h 640"/>
                <a:gd name="T6" fmla="*/ 3921125 w 2706"/>
                <a:gd name="T7" fmla="*/ 60325 h 640"/>
                <a:gd name="T8" fmla="*/ 3733800 w 2706"/>
                <a:gd name="T9" fmla="*/ 95250 h 640"/>
                <a:gd name="T10" fmla="*/ 3540125 w 2706"/>
                <a:gd name="T11" fmla="*/ 130175 h 640"/>
                <a:gd name="T12" fmla="*/ 3343275 w 2706"/>
                <a:gd name="T13" fmla="*/ 171450 h 640"/>
                <a:gd name="T14" fmla="*/ 3140075 w 2706"/>
                <a:gd name="T15" fmla="*/ 212725 h 640"/>
                <a:gd name="T16" fmla="*/ 2933700 w 2706"/>
                <a:gd name="T17" fmla="*/ 260350 h 640"/>
                <a:gd name="T18" fmla="*/ 2720975 w 2706"/>
                <a:gd name="T19" fmla="*/ 307975 h 640"/>
                <a:gd name="T20" fmla="*/ 2720975 w 2706"/>
                <a:gd name="T21" fmla="*/ 307975 h 640"/>
                <a:gd name="T22" fmla="*/ 2336800 w 2706"/>
                <a:gd name="T23" fmla="*/ 400050 h 640"/>
                <a:gd name="T24" fmla="*/ 1962150 w 2706"/>
                <a:gd name="T25" fmla="*/ 482600 h 640"/>
                <a:gd name="T26" fmla="*/ 1603375 w 2706"/>
                <a:gd name="T27" fmla="*/ 558800 h 640"/>
                <a:gd name="T28" fmla="*/ 1257300 w 2706"/>
                <a:gd name="T29" fmla="*/ 631825 h 640"/>
                <a:gd name="T30" fmla="*/ 927100 w 2706"/>
                <a:gd name="T31" fmla="*/ 695325 h 640"/>
                <a:gd name="T32" fmla="*/ 606425 w 2706"/>
                <a:gd name="T33" fmla="*/ 752475 h 640"/>
                <a:gd name="T34" fmla="*/ 298450 w 2706"/>
                <a:gd name="T35" fmla="*/ 806450 h 640"/>
                <a:gd name="T36" fmla="*/ 0 w 2706"/>
                <a:gd name="T37" fmla="*/ 854075 h 640"/>
                <a:gd name="T38" fmla="*/ 0 w 2706"/>
                <a:gd name="T39" fmla="*/ 854075 h 640"/>
                <a:gd name="T40" fmla="*/ 206375 w 2706"/>
                <a:gd name="T41" fmla="*/ 882650 h 640"/>
                <a:gd name="T42" fmla="*/ 403225 w 2706"/>
                <a:gd name="T43" fmla="*/ 908050 h 640"/>
                <a:gd name="T44" fmla="*/ 593725 w 2706"/>
                <a:gd name="T45" fmla="*/ 930275 h 640"/>
                <a:gd name="T46" fmla="*/ 781050 w 2706"/>
                <a:gd name="T47" fmla="*/ 949325 h 640"/>
                <a:gd name="T48" fmla="*/ 962025 w 2706"/>
                <a:gd name="T49" fmla="*/ 968375 h 640"/>
                <a:gd name="T50" fmla="*/ 1136650 w 2706"/>
                <a:gd name="T51" fmla="*/ 981075 h 640"/>
                <a:gd name="T52" fmla="*/ 1304925 w 2706"/>
                <a:gd name="T53" fmla="*/ 993775 h 640"/>
                <a:gd name="T54" fmla="*/ 1470025 w 2706"/>
                <a:gd name="T55" fmla="*/ 1003300 h 640"/>
                <a:gd name="T56" fmla="*/ 1631950 w 2706"/>
                <a:gd name="T57" fmla="*/ 1009650 h 640"/>
                <a:gd name="T58" fmla="*/ 1787525 w 2706"/>
                <a:gd name="T59" fmla="*/ 1012825 h 640"/>
                <a:gd name="T60" fmla="*/ 1936750 w 2706"/>
                <a:gd name="T61" fmla="*/ 1016000 h 640"/>
                <a:gd name="T62" fmla="*/ 2082800 w 2706"/>
                <a:gd name="T63" fmla="*/ 1016000 h 640"/>
                <a:gd name="T64" fmla="*/ 2225675 w 2706"/>
                <a:gd name="T65" fmla="*/ 1012825 h 640"/>
                <a:gd name="T66" fmla="*/ 2365375 w 2706"/>
                <a:gd name="T67" fmla="*/ 1009650 h 640"/>
                <a:gd name="T68" fmla="*/ 2498725 w 2706"/>
                <a:gd name="T69" fmla="*/ 1003300 h 640"/>
                <a:gd name="T70" fmla="*/ 2628900 w 2706"/>
                <a:gd name="T71" fmla="*/ 993775 h 640"/>
                <a:gd name="T72" fmla="*/ 2752725 w 2706"/>
                <a:gd name="T73" fmla="*/ 984250 h 640"/>
                <a:gd name="T74" fmla="*/ 2876550 w 2706"/>
                <a:gd name="T75" fmla="*/ 971550 h 640"/>
                <a:gd name="T76" fmla="*/ 2994025 w 2706"/>
                <a:gd name="T77" fmla="*/ 955675 h 640"/>
                <a:gd name="T78" fmla="*/ 3111500 w 2706"/>
                <a:gd name="T79" fmla="*/ 939800 h 640"/>
                <a:gd name="T80" fmla="*/ 3222625 w 2706"/>
                <a:gd name="T81" fmla="*/ 920750 h 640"/>
                <a:gd name="T82" fmla="*/ 3333750 w 2706"/>
                <a:gd name="T83" fmla="*/ 901700 h 640"/>
                <a:gd name="T84" fmla="*/ 3438525 w 2706"/>
                <a:gd name="T85" fmla="*/ 879475 h 640"/>
                <a:gd name="T86" fmla="*/ 3543300 w 2706"/>
                <a:gd name="T87" fmla="*/ 857250 h 640"/>
                <a:gd name="T88" fmla="*/ 3644900 w 2706"/>
                <a:gd name="T89" fmla="*/ 831850 h 640"/>
                <a:gd name="T90" fmla="*/ 3743325 w 2706"/>
                <a:gd name="T91" fmla="*/ 806450 h 640"/>
                <a:gd name="T92" fmla="*/ 3838575 w 2706"/>
                <a:gd name="T93" fmla="*/ 777875 h 640"/>
                <a:gd name="T94" fmla="*/ 3933825 w 2706"/>
                <a:gd name="T95" fmla="*/ 749300 h 640"/>
                <a:gd name="T96" fmla="*/ 4114800 w 2706"/>
                <a:gd name="T97" fmla="*/ 685800 h 640"/>
                <a:gd name="T98" fmla="*/ 4289425 w 2706"/>
                <a:gd name="T99" fmla="*/ 619125 h 640"/>
                <a:gd name="T100" fmla="*/ 4289425 w 2706"/>
                <a:gd name="T101" fmla="*/ 619125 h 640"/>
                <a:gd name="T102" fmla="*/ 4295775 w 2706"/>
                <a:gd name="T103" fmla="*/ 615950 h 640"/>
                <a:gd name="T104" fmla="*/ 4295775 w 2706"/>
                <a:gd name="T105" fmla="*/ 615950 h 640"/>
                <a:gd name="T106" fmla="*/ 4295775 w 2706"/>
                <a:gd name="T107" fmla="*/ 0 h 640"/>
                <a:gd name="T108" fmla="*/ 4295775 w 2706"/>
                <a:gd name="T109" fmla="*/ 0 h 640"/>
                <a:gd name="T110" fmla="*/ 4286250 w 2706"/>
                <a:gd name="T111" fmla="*/ 0 h 640"/>
                <a:gd name="T112" fmla="*/ 428625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8280401 w 5216"/>
                <a:gd name="T1" fmla="*/ 1133475 h 762"/>
                <a:gd name="T2" fmla="*/ 7912101 w 5216"/>
                <a:gd name="T3" fmla="*/ 1089025 h 762"/>
                <a:gd name="T4" fmla="*/ 7108826 w 5216"/>
                <a:gd name="T5" fmla="*/ 968375 h 762"/>
                <a:gd name="T6" fmla="*/ 6213476 w 5216"/>
                <a:gd name="T7" fmla="*/ 806450 h 762"/>
                <a:gd name="T8" fmla="*/ 5216526 w 5216"/>
                <a:gd name="T9" fmla="*/ 593725 h 762"/>
                <a:gd name="T10" fmla="*/ 4676776 w 5216"/>
                <a:gd name="T11" fmla="*/ 469900 h 762"/>
                <a:gd name="T12" fmla="*/ 4257676 w 5216"/>
                <a:gd name="T13" fmla="*/ 374650 h 762"/>
                <a:gd name="T14" fmla="*/ 3857625 w 5216"/>
                <a:gd name="T15" fmla="*/ 292100 h 762"/>
                <a:gd name="T16" fmla="*/ 3476625 w 5216"/>
                <a:gd name="T17" fmla="*/ 222250 h 762"/>
                <a:gd name="T18" fmla="*/ 3111500 w 5216"/>
                <a:gd name="T19" fmla="*/ 161925 h 762"/>
                <a:gd name="T20" fmla="*/ 2762250 w 5216"/>
                <a:gd name="T21" fmla="*/ 114300 h 762"/>
                <a:gd name="T22" fmla="*/ 2117725 w 5216"/>
                <a:gd name="T23" fmla="*/ 44450 h 762"/>
                <a:gd name="T24" fmla="*/ 1539875 w 5216"/>
                <a:gd name="T25" fmla="*/ 6350 h 762"/>
                <a:gd name="T26" fmla="*/ 1022350 w 5216"/>
                <a:gd name="T27" fmla="*/ 0 h 762"/>
                <a:gd name="T28" fmla="*/ 568325 w 5216"/>
                <a:gd name="T29" fmla="*/ 15875 h 762"/>
                <a:gd name="T30" fmla="*/ 174625 w 5216"/>
                <a:gd name="T31" fmla="*/ 50800 h 762"/>
                <a:gd name="T32" fmla="*/ 0 w 5216"/>
                <a:gd name="T33" fmla="*/ 76200 h 762"/>
                <a:gd name="T34" fmla="*/ 498475 w 5216"/>
                <a:gd name="T35" fmla="*/ 136525 h 762"/>
                <a:gd name="T36" fmla="*/ 1035050 w 5216"/>
                <a:gd name="T37" fmla="*/ 222250 h 762"/>
                <a:gd name="T38" fmla="*/ 1609725 w 5216"/>
                <a:gd name="T39" fmla="*/ 333375 h 762"/>
                <a:gd name="T40" fmla="*/ 2225675 w 5216"/>
                <a:gd name="T41" fmla="*/ 469900 h 762"/>
                <a:gd name="T42" fmla="*/ 2787650 w 5216"/>
                <a:gd name="T43" fmla="*/ 600075 h 762"/>
                <a:gd name="T44" fmla="*/ 3822700 w 5216"/>
                <a:gd name="T45" fmla="*/ 819150 h 762"/>
                <a:gd name="T46" fmla="*/ 4298951 w 5216"/>
                <a:gd name="T47" fmla="*/ 908050 h 762"/>
                <a:gd name="T48" fmla="*/ 4749801 w 5216"/>
                <a:gd name="T49" fmla="*/ 984250 h 762"/>
                <a:gd name="T50" fmla="*/ 5175251 w 5216"/>
                <a:gd name="T51" fmla="*/ 1050925 h 762"/>
                <a:gd name="T52" fmla="*/ 5575301 w 5216"/>
                <a:gd name="T53" fmla="*/ 1101725 h 762"/>
                <a:gd name="T54" fmla="*/ 5953126 w 5216"/>
                <a:gd name="T55" fmla="*/ 1146175 h 762"/>
                <a:gd name="T56" fmla="*/ 6308726 w 5216"/>
                <a:gd name="T57" fmla="*/ 1174750 h 762"/>
                <a:gd name="T58" fmla="*/ 6642101 w 5216"/>
                <a:gd name="T59" fmla="*/ 1196975 h 762"/>
                <a:gd name="T60" fmla="*/ 6959601 w 5216"/>
                <a:gd name="T61" fmla="*/ 1209675 h 762"/>
                <a:gd name="T62" fmla="*/ 7254876 w 5216"/>
                <a:gd name="T63" fmla="*/ 1209675 h 762"/>
                <a:gd name="T64" fmla="*/ 7534276 w 5216"/>
                <a:gd name="T65" fmla="*/ 1203325 h 762"/>
                <a:gd name="T66" fmla="*/ 7797801 w 5216"/>
                <a:gd name="T67" fmla="*/ 1187450 h 762"/>
                <a:gd name="T68" fmla="*/ 8045451 w 5216"/>
                <a:gd name="T69" fmla="*/ 1162050 h 762"/>
                <a:gd name="T70" fmla="*/ 8280401 w 5216"/>
                <a:gd name="T71" fmla="*/ 113347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11125 h 694"/>
                <a:gd name="T2" fmla="*/ 0 w 5144"/>
                <a:gd name="T3" fmla="*/ 111125 h 694"/>
                <a:gd name="T4" fmla="*/ 28575 w 5144"/>
                <a:gd name="T5" fmla="*/ 104775 h 694"/>
                <a:gd name="T6" fmla="*/ 114300 w 5144"/>
                <a:gd name="T7" fmla="*/ 88900 h 694"/>
                <a:gd name="T8" fmla="*/ 260350 w 5144"/>
                <a:gd name="T9" fmla="*/ 66675 h 694"/>
                <a:gd name="T10" fmla="*/ 355600 w 5144"/>
                <a:gd name="T11" fmla="*/ 53975 h 694"/>
                <a:gd name="T12" fmla="*/ 466725 w 5144"/>
                <a:gd name="T13" fmla="*/ 41275 h 694"/>
                <a:gd name="T14" fmla="*/ 590550 w 5144"/>
                <a:gd name="T15" fmla="*/ 31750 h 694"/>
                <a:gd name="T16" fmla="*/ 733425 w 5144"/>
                <a:gd name="T17" fmla="*/ 22225 h 694"/>
                <a:gd name="T18" fmla="*/ 889000 w 5144"/>
                <a:gd name="T19" fmla="*/ 12700 h 694"/>
                <a:gd name="T20" fmla="*/ 1063625 w 5144"/>
                <a:gd name="T21" fmla="*/ 6350 h 694"/>
                <a:gd name="T22" fmla="*/ 1254125 w 5144"/>
                <a:gd name="T23" fmla="*/ 3175 h 694"/>
                <a:gd name="T24" fmla="*/ 1460500 w 5144"/>
                <a:gd name="T25" fmla="*/ 0 h 694"/>
                <a:gd name="T26" fmla="*/ 1682750 w 5144"/>
                <a:gd name="T27" fmla="*/ 3175 h 694"/>
                <a:gd name="T28" fmla="*/ 1920875 w 5144"/>
                <a:gd name="T29" fmla="*/ 9525 h 694"/>
                <a:gd name="T30" fmla="*/ 2178050 w 5144"/>
                <a:gd name="T31" fmla="*/ 22225 h 694"/>
                <a:gd name="T32" fmla="*/ 2451100 w 5144"/>
                <a:gd name="T33" fmla="*/ 38100 h 694"/>
                <a:gd name="T34" fmla="*/ 2740025 w 5144"/>
                <a:gd name="T35" fmla="*/ 63500 h 694"/>
                <a:gd name="T36" fmla="*/ 3048000 w 5144"/>
                <a:gd name="T37" fmla="*/ 92075 h 694"/>
                <a:gd name="T38" fmla="*/ 3375025 w 5144"/>
                <a:gd name="T39" fmla="*/ 127000 h 694"/>
                <a:gd name="T40" fmla="*/ 3717925 w 5144"/>
                <a:gd name="T41" fmla="*/ 168275 h 694"/>
                <a:gd name="T42" fmla="*/ 4079875 w 5144"/>
                <a:gd name="T43" fmla="*/ 219075 h 694"/>
                <a:gd name="T44" fmla="*/ 4457700 w 5144"/>
                <a:gd name="T45" fmla="*/ 276225 h 694"/>
                <a:gd name="T46" fmla="*/ 4854575 w 5144"/>
                <a:gd name="T47" fmla="*/ 342900 h 694"/>
                <a:gd name="T48" fmla="*/ 5270500 w 5144"/>
                <a:gd name="T49" fmla="*/ 422275 h 694"/>
                <a:gd name="T50" fmla="*/ 5705475 w 5144"/>
                <a:gd name="T51" fmla="*/ 508000 h 694"/>
                <a:gd name="T52" fmla="*/ 6159500 w 5144"/>
                <a:gd name="T53" fmla="*/ 603250 h 694"/>
                <a:gd name="T54" fmla="*/ 6632575 w 5144"/>
                <a:gd name="T55" fmla="*/ 711200 h 694"/>
                <a:gd name="T56" fmla="*/ 7124700 w 5144"/>
                <a:gd name="T57" fmla="*/ 828675 h 694"/>
                <a:gd name="T58" fmla="*/ 7635875 w 5144"/>
                <a:gd name="T59" fmla="*/ 958850 h 694"/>
                <a:gd name="T60" fmla="*/ 8166100 w 5144"/>
                <a:gd name="T61" fmla="*/ 1101725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927100 h 584"/>
                <a:gd name="T2" fmla="*/ 0 w 3112"/>
                <a:gd name="T3" fmla="*/ 927100 h 584"/>
                <a:gd name="T4" fmla="*/ 142875 w 3112"/>
                <a:gd name="T5" fmla="*/ 889000 h 584"/>
                <a:gd name="T6" fmla="*/ 533400 w 3112"/>
                <a:gd name="T7" fmla="*/ 790575 h 584"/>
                <a:gd name="T8" fmla="*/ 803275 w 3112"/>
                <a:gd name="T9" fmla="*/ 723900 h 584"/>
                <a:gd name="T10" fmla="*/ 1114425 w 3112"/>
                <a:gd name="T11" fmla="*/ 650875 h 584"/>
                <a:gd name="T12" fmla="*/ 1460500 w 3112"/>
                <a:gd name="T13" fmla="*/ 571500 h 584"/>
                <a:gd name="T14" fmla="*/ 1831975 w 3112"/>
                <a:gd name="T15" fmla="*/ 485775 h 584"/>
                <a:gd name="T16" fmla="*/ 2225675 w 3112"/>
                <a:gd name="T17" fmla="*/ 403225 h 584"/>
                <a:gd name="T18" fmla="*/ 2628900 w 3112"/>
                <a:gd name="T19" fmla="*/ 320675 h 584"/>
                <a:gd name="T20" fmla="*/ 3041650 w 3112"/>
                <a:gd name="T21" fmla="*/ 244475 h 584"/>
                <a:gd name="T22" fmla="*/ 3451225 w 3112"/>
                <a:gd name="T23" fmla="*/ 171450 h 584"/>
                <a:gd name="T24" fmla="*/ 3654425 w 3112"/>
                <a:gd name="T25" fmla="*/ 139700 h 584"/>
                <a:gd name="T26" fmla="*/ 3851275 w 3112"/>
                <a:gd name="T27" fmla="*/ 107950 h 584"/>
                <a:gd name="T28" fmla="*/ 4048125 w 3112"/>
                <a:gd name="T29" fmla="*/ 82550 h 584"/>
                <a:gd name="T30" fmla="*/ 4238625 w 3112"/>
                <a:gd name="T31" fmla="*/ 57150 h 584"/>
                <a:gd name="T32" fmla="*/ 4425950 w 3112"/>
                <a:gd name="T33" fmla="*/ 38100 h 584"/>
                <a:gd name="T34" fmla="*/ 4603750 w 3112"/>
                <a:gd name="T35" fmla="*/ 22225 h 584"/>
                <a:gd name="T36" fmla="*/ 4775200 w 3112"/>
                <a:gd name="T37" fmla="*/ 9525 h 584"/>
                <a:gd name="T38" fmla="*/ 4940300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5C1F60-117C-436F-BC02-B8072FEE6E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26.12.2013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D9F8-B517-457A-8A8B-0E46CCDE8500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35671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0A6674-2462-4F0D-8E88-9627563CA622}" type="slidenum">
              <a:rPr lang="en-US" smtClean="0">
                <a:solidFill>
                  <a:srgbClr val="073E87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0A6674-2462-4F0D-8E88-9627563CA622}" type="slidenum">
              <a:rPr lang="en-US" smtClean="0">
                <a:solidFill>
                  <a:srgbClr val="073E87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2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676"/>
            <a:ext cx="8784974" cy="646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3" y="135676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5676"/>
            <a:ext cx="8784975" cy="646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175351" cy="179316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Грабівська </a:t>
            </a:r>
            <a:r>
              <a:rPr lang="ru-RU" sz="4000" b="1" dirty="0" err="1" smtClean="0">
                <a:solidFill>
                  <a:srgbClr val="FF0000"/>
                </a:solidFill>
              </a:rPr>
              <a:t>загальноосвітня</a:t>
            </a:r>
            <a:r>
              <a:rPr lang="ru-RU" sz="4000" b="1" dirty="0" smtClean="0">
                <a:solidFill>
                  <a:srgbClr val="FF0000"/>
                </a:solidFill>
              </a:rPr>
              <a:t> школа </a:t>
            </a:r>
            <a:r>
              <a:rPr lang="ru-RU" sz="4000" b="1" dirty="0">
                <a:solidFill>
                  <a:srgbClr val="FF0000"/>
                </a:solidFill>
              </a:rPr>
              <a:t>І-ІІІ </a:t>
            </a:r>
            <a:r>
              <a:rPr lang="ru-RU" sz="4000" b="1" dirty="0" err="1">
                <a:solidFill>
                  <a:srgbClr val="FF0000"/>
                </a:solidFill>
              </a:rPr>
              <a:t>ступенів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Bol_shoy+Detskiy+hor+Central_nogo+televideniya+-+Shkol_nyy+korabl__(mp3top100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692696"/>
            <a:ext cx="609600" cy="6096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" y="1302296"/>
            <a:ext cx="1762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52820"/>
            <a:ext cx="1749317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5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636912"/>
            <a:ext cx="7200800" cy="36907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1. Сергієнко Т.А. </a:t>
            </a:r>
            <a:r>
              <a:rPr lang="uk-UA" b="1" dirty="0" smtClean="0">
                <a:solidFill>
                  <a:schemeClr val="tx1"/>
                </a:solidFill>
              </a:rPr>
              <a:t>«Інтерактивні методи навчання на уроках англійської мови»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2. Кулькова О.І. </a:t>
            </a:r>
            <a:r>
              <a:rPr lang="uk-UA" b="1" dirty="0" smtClean="0">
                <a:solidFill>
                  <a:schemeClr val="tx1"/>
                </a:solidFill>
              </a:rPr>
              <a:t>«Формування пізнавального інтересу </a:t>
            </a:r>
            <a:r>
              <a:rPr lang="uk-UA" b="1" dirty="0" err="1" smtClean="0">
                <a:solidFill>
                  <a:schemeClr val="tx1"/>
                </a:solidFill>
              </a:rPr>
              <a:t>учн</a:t>
            </a:r>
            <a:r>
              <a:rPr lang="ru-RU" b="1" dirty="0" err="1" smtClean="0">
                <a:solidFill>
                  <a:schemeClr val="tx1"/>
                </a:solidFill>
              </a:rPr>
              <a:t>ів</a:t>
            </a:r>
            <a:r>
              <a:rPr lang="ru-RU" b="1" dirty="0" smtClean="0">
                <a:solidFill>
                  <a:schemeClr val="tx1"/>
                </a:solidFill>
              </a:rPr>
              <a:t> до </a:t>
            </a:r>
            <a:r>
              <a:rPr lang="ru-RU" b="1" dirty="0" err="1" smtClean="0">
                <a:solidFill>
                  <a:schemeClr val="tx1"/>
                </a:solidFill>
              </a:rPr>
              <a:t>історії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3. </a:t>
            </a:r>
            <a:r>
              <a:rPr lang="uk-UA" b="1" dirty="0" err="1" smtClean="0">
                <a:solidFill>
                  <a:srgbClr val="FF0000"/>
                </a:solidFill>
              </a:rPr>
              <a:t>Селівашкіна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Т.І. </a:t>
            </a: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</a:rPr>
              <a:t>Інтерактивне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навчання</a:t>
            </a:r>
            <a:r>
              <a:rPr lang="ru-RU" b="1" dirty="0" smtClean="0">
                <a:solidFill>
                  <a:schemeClr val="tx1"/>
                </a:solidFill>
              </a:rPr>
              <a:t> для </a:t>
            </a:r>
            <a:r>
              <a:rPr lang="ru-RU" b="1" dirty="0" err="1" smtClean="0">
                <a:solidFill>
                  <a:schemeClr val="tx1"/>
                </a:solidFill>
              </a:rPr>
              <a:t>формування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комунікативної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компетенції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4. </a:t>
            </a:r>
            <a:r>
              <a:rPr lang="uk-UA" b="1" dirty="0" err="1" smtClean="0">
                <a:solidFill>
                  <a:srgbClr val="FF0000"/>
                </a:solidFill>
              </a:rPr>
              <a:t>Силенко</a:t>
            </a:r>
            <a:r>
              <a:rPr lang="uk-UA" b="1" dirty="0" smtClean="0">
                <a:solidFill>
                  <a:srgbClr val="FF0000"/>
                </a:solidFill>
              </a:rPr>
              <a:t> Ю.В. </a:t>
            </a:r>
            <a:r>
              <a:rPr lang="uk-UA" b="1" dirty="0" smtClean="0">
                <a:solidFill>
                  <a:schemeClr val="tx1"/>
                </a:solidFill>
              </a:rPr>
              <a:t>«Комунікативно-ситуативні вправи як засіб розвитку мовленнєвої компетенції учнів»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5. </a:t>
            </a:r>
            <a:r>
              <a:rPr lang="uk-UA" b="1" dirty="0" err="1" smtClean="0">
                <a:solidFill>
                  <a:srgbClr val="FF0000"/>
                </a:solidFill>
              </a:rPr>
              <a:t>Полівода</a:t>
            </a:r>
            <a:r>
              <a:rPr lang="uk-UA" b="1" dirty="0" smtClean="0">
                <a:solidFill>
                  <a:srgbClr val="FF0000"/>
                </a:solidFill>
              </a:rPr>
              <a:t> К.О. </a:t>
            </a:r>
            <a:r>
              <a:rPr lang="uk-UA" b="1" dirty="0" smtClean="0">
                <a:solidFill>
                  <a:schemeClr val="tx1"/>
                </a:solidFill>
              </a:rPr>
              <a:t>«</a:t>
            </a:r>
            <a:r>
              <a:rPr lang="uk-UA" b="1" dirty="0">
                <a:solidFill>
                  <a:schemeClr val="tx1"/>
                </a:solidFill>
              </a:rPr>
              <a:t>Інтерактивні методи навчання на уроках </a:t>
            </a:r>
            <a:r>
              <a:rPr lang="uk-UA" b="1" dirty="0" smtClean="0">
                <a:solidFill>
                  <a:schemeClr val="tx1"/>
                </a:solidFill>
              </a:rPr>
              <a:t>української мови та літератури»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6. </a:t>
            </a:r>
            <a:r>
              <a:rPr lang="uk-UA" b="1" dirty="0" err="1" smtClean="0">
                <a:solidFill>
                  <a:srgbClr val="FF0000"/>
                </a:solidFill>
              </a:rPr>
              <a:t>Векличева</a:t>
            </a:r>
            <a:r>
              <a:rPr lang="uk-UA" b="1" dirty="0" smtClean="0">
                <a:solidFill>
                  <a:srgbClr val="FF0000"/>
                </a:solidFill>
              </a:rPr>
              <a:t> О.В. </a:t>
            </a:r>
            <a:r>
              <a:rPr lang="uk-UA" b="1" dirty="0" smtClean="0">
                <a:solidFill>
                  <a:schemeClr val="tx1"/>
                </a:solidFill>
              </a:rPr>
              <a:t>«Критичне мислення на уроках англійської мови»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Члени  </a:t>
            </a:r>
            <a:r>
              <a:rPr lang="uk-UA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циклової методичної комісії вчителів </a:t>
            </a:r>
            <a:r>
              <a:rPr lang="uk-UA" sz="32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гуман</a:t>
            </a:r>
            <a:r>
              <a:rPr lang="ru-RU" sz="32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ітарного</a:t>
            </a:r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циклу: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941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040799"/>
              </p:ext>
            </p:extLst>
          </p:nvPr>
        </p:nvGraphicFramePr>
        <p:xfrm>
          <a:off x="611560" y="476672"/>
          <a:ext cx="799288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48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AG0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2697368" cy="3714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dirty="0" smtClean="0">
                <a:solidFill>
                  <a:srgbClr val="C00000"/>
                </a:solidFill>
                <a:latin typeface="Ariston" pitchFamily="66" charset="0"/>
              </a:rPr>
              <a:t>Успіхи наших учнів!</a:t>
            </a:r>
            <a:endParaRPr lang="ru-RU" sz="5400" b="1" dirty="0">
              <a:solidFill>
                <a:srgbClr val="C00000"/>
              </a:solidFill>
              <a:latin typeface="Ariston" pitchFamily="66" charset="0"/>
            </a:endParaRPr>
          </a:p>
        </p:txBody>
      </p:sp>
      <p:pic>
        <p:nvPicPr>
          <p:cNvPr id="1030" name="Picture 6" descr="C:\Users\User\Desktop\IMAG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916832"/>
            <a:ext cx="2643206" cy="3714776"/>
          </a:xfrm>
          <a:prstGeom prst="rect">
            <a:avLst/>
          </a:prstGeom>
          <a:noFill/>
        </p:spPr>
      </p:pic>
      <p:pic>
        <p:nvPicPr>
          <p:cNvPr id="1031" name="Picture 7" descr="C:\Users\User\Desktop\IMAG0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276872"/>
            <a:ext cx="2500330" cy="3786214"/>
          </a:xfrm>
          <a:prstGeom prst="rect">
            <a:avLst/>
          </a:prstGeom>
          <a:noFill/>
        </p:spPr>
      </p:pic>
      <p:pic>
        <p:nvPicPr>
          <p:cNvPr id="4098" name="Picture 2" descr="C:\Users\User\Desktop\Фото09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500306"/>
            <a:ext cx="2500330" cy="4000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84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450" y="476250"/>
            <a:ext cx="7272338" cy="25923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Циклова </a:t>
            </a:r>
            <a: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методична комісія</a:t>
            </a:r>
            <a:b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вчителів початкових </a:t>
            </a: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класів</a:t>
            </a:r>
            <a:b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  <p:pic>
        <p:nvPicPr>
          <p:cNvPr id="8195" name="Picture 2" descr="C:\Users\Компьютер\Desktop\Початкові класи\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581">
            <a:off x="684031" y="2402621"/>
            <a:ext cx="3527425" cy="335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C:\Users\Компьютер\Desktop\Початкові класи\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423">
            <a:off x="4830002" y="2654554"/>
            <a:ext cx="3745334" cy="325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5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1584325"/>
          </a:xfrm>
        </p:spPr>
        <p:txBody>
          <a:bodyPr/>
          <a:lstStyle/>
          <a:p>
            <a:pPr eaLnBrk="1" hangingPunct="1"/>
            <a:r>
              <a:rPr lang="uk-UA" sz="3200" b="1" i="1" smtClean="0">
                <a:solidFill>
                  <a:srgbClr val="002060"/>
                </a:solidFill>
                <a:latin typeface="Monotype Corsiva" pitchFamily="66" charset="0"/>
              </a:rPr>
              <a:t>Проблема: </a:t>
            </a:r>
            <a:r>
              <a:rPr lang="uk-UA" sz="3200" b="1" i="1" smtClean="0">
                <a:solidFill>
                  <a:srgbClr val="C00000"/>
                </a:solidFill>
                <a:latin typeface="Georgia" pitchFamily="18" charset="0"/>
              </a:rPr>
              <a:t>Сучасний урок як основа ефективного навчання.</a:t>
            </a:r>
            <a:br>
              <a:rPr lang="uk-UA" sz="3200" b="1" i="1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3200" b="1" smtClean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1628775"/>
            <a:ext cx="7345363" cy="4679950"/>
          </a:xfrm>
        </p:spPr>
        <p:txBody>
          <a:bodyPr>
            <a:normAutofit fontScale="92500" lnSpcReduction="20000"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uk-UA" sz="35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Мета:</a:t>
            </a:r>
            <a:r>
              <a:rPr lang="uk-UA" sz="3500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uk-UA" i="1" dirty="0">
                <a:solidFill>
                  <a:srgbClr val="002060"/>
                </a:solidFill>
                <a:latin typeface="Georgia" panose="02040502050405020303" pitchFamily="18" charset="0"/>
              </a:rPr>
              <a:t>Вдосконалення сучасного уроку </a:t>
            </a:r>
            <a:r>
              <a:rPr lang="uk-UA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на </a:t>
            </a:r>
            <a:r>
              <a:rPr lang="uk-UA" i="1" dirty="0">
                <a:solidFill>
                  <a:srgbClr val="002060"/>
                </a:solidFill>
                <a:latin typeface="Georgia" panose="02040502050405020303" pitchFamily="18" charset="0"/>
              </a:rPr>
              <a:t>основі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uk-UA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</a:t>
            </a:r>
            <a:r>
              <a:rPr lang="uk-UA" i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діяльністного</a:t>
            </a:r>
            <a:r>
              <a:rPr lang="uk-UA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та  </a:t>
            </a:r>
            <a:r>
              <a:rPr lang="uk-UA" i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особистістно</a:t>
            </a:r>
            <a:r>
              <a:rPr lang="uk-UA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uk-UA" i="1" dirty="0">
                <a:solidFill>
                  <a:srgbClr val="002060"/>
                </a:solidFill>
                <a:latin typeface="Georgia" panose="02040502050405020303" pitchFamily="18" charset="0"/>
              </a:rPr>
              <a:t>– </a:t>
            </a:r>
            <a:r>
              <a:rPr lang="uk-UA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орієнтованого </a:t>
            </a:r>
            <a:endParaRPr lang="uk-UA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uk-UA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підходу</a:t>
            </a:r>
            <a:r>
              <a:rPr lang="uk-UA" i="1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 eaLnBrk="1" hangingPunct="1">
              <a:defRPr/>
            </a:pPr>
            <a:r>
              <a:rPr lang="ru-RU" sz="3500" b="1" i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Завдання: </a:t>
            </a:r>
          </a:p>
          <a:p>
            <a:pPr marL="342900" indent="-342900" algn="just" eaLnBrk="1" hangingPunct="1">
              <a:buClrTx/>
              <a:buFont typeface="Wingdings" panose="05000000000000000000" pitchFamily="2" charset="2"/>
              <a:buChar char="q"/>
              <a:defRPr/>
            </a:pPr>
            <a:r>
              <a:rPr lang="ru-RU" b="1" i="1" dirty="0" smtClean="0">
                <a:solidFill>
                  <a:schemeClr val="tx2"/>
                </a:solidFill>
              </a:rPr>
              <a:t>Забезпечити виконання вимог нормативних документів та методичного забезпечення навчальних предметів в початкових класах.</a:t>
            </a:r>
          </a:p>
          <a:p>
            <a:pPr marL="342900" indent="-342900" algn="just" eaLnBrk="1" hangingPunct="1">
              <a:buClrTx/>
              <a:buFont typeface="Wingdings" panose="05000000000000000000" pitchFamily="2" charset="2"/>
              <a:buChar char="q"/>
              <a:defRPr/>
            </a:pPr>
            <a:r>
              <a:rPr lang="ru-RU" b="1" i="1" dirty="0" smtClean="0">
                <a:solidFill>
                  <a:schemeClr val="tx2"/>
                </a:solidFill>
              </a:rPr>
              <a:t>Організувати систему методичної роботи з вчителями на принципах творчості та самореалізації ініціативи вчителів початкової ланки.</a:t>
            </a:r>
          </a:p>
          <a:p>
            <a:pPr marL="342900" indent="-342900" algn="just" eaLnBrk="1" hangingPunct="1">
              <a:buClrTx/>
              <a:buFont typeface="Wingdings" panose="05000000000000000000" pitchFamily="2" charset="2"/>
              <a:buChar char="q"/>
              <a:defRPr/>
            </a:pPr>
            <a:r>
              <a:rPr lang="uk-UA" b="1" i="1" dirty="0" smtClean="0">
                <a:solidFill>
                  <a:schemeClr val="tx2"/>
                </a:solidFill>
              </a:rPr>
              <a:t>Впроваджувати інформаційно-комунікативні технології в педагогічної діяльності вчителів для розкриття творчого потенціалу учнів.</a:t>
            </a:r>
          </a:p>
          <a:p>
            <a:pPr marL="342900" indent="-342900" algn="just" eaLnBrk="1" hangingPunct="1">
              <a:buClrTx/>
              <a:buFont typeface="Wingdings" panose="05000000000000000000" pitchFamily="2" charset="2"/>
              <a:buChar char="q"/>
              <a:defRPr/>
            </a:pPr>
            <a:r>
              <a:rPr lang="uk-UA" b="1" i="1" dirty="0" smtClean="0">
                <a:solidFill>
                  <a:schemeClr val="tx2"/>
                </a:solidFill>
              </a:rPr>
              <a:t>Вдосконалювати методику проведення уроку через використання електронних засобів навчання та діяльністних підходів у навчальному процесі.</a:t>
            </a:r>
            <a:endParaRPr lang="ru-RU" b="1" i="1" dirty="0" smtClean="0">
              <a:solidFill>
                <a:schemeClr val="tx2"/>
              </a:solidFill>
            </a:endParaRPr>
          </a:p>
          <a:p>
            <a:pPr marL="342900" indent="-342900" algn="just" eaLnBrk="1" hangingPunct="1">
              <a:buClrTx/>
              <a:buFont typeface="Wingdings" panose="05000000000000000000" pitchFamily="2" charset="2"/>
              <a:buChar char="q"/>
              <a:defRPr/>
            </a:pP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1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1187450" y="981075"/>
            <a:ext cx="6834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C00000"/>
                </a:solidFill>
                <a:latin typeface="Monotype Corsiva" pitchFamily="66" charset="0"/>
              </a:rPr>
              <a:t>Форми сучасного уроку в початковій школі</a:t>
            </a:r>
            <a:endParaRPr lang="ru-RU" sz="320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85537407"/>
              </p:ext>
            </p:extLst>
          </p:nvPr>
        </p:nvGraphicFramePr>
        <p:xfrm>
          <a:off x="971600" y="1371184"/>
          <a:ext cx="7416824" cy="4866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419475" y="393382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9275"/>
            <a:ext cx="7772400" cy="1295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2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Члени  циклової методичної комісії</a:t>
            </a:r>
            <a:r>
              <a:rPr lang="uk-UA" sz="3200" b="1" i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200" b="1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uk-UA" sz="32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вчителів початкових класів</a:t>
            </a:r>
            <a:endParaRPr lang="ru-RU" dirty="0"/>
          </a:p>
        </p:txBody>
      </p:sp>
      <p:sp>
        <p:nvSpPr>
          <p:cNvPr id="1126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2492375"/>
            <a:ext cx="7777163" cy="4105275"/>
          </a:xfrm>
        </p:spPr>
        <p:txBody>
          <a:bodyPr/>
          <a:lstStyle/>
          <a:p>
            <a:pPr algn="just" eaLnBrk="1" hangingPunct="1">
              <a:buClrTx/>
            </a:pP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Скороходова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Ольга Олександрівна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«Самоосвітня діяльність вчителя початкових  класів»</a:t>
            </a:r>
          </a:p>
          <a:p>
            <a:pPr algn="just" eaLnBrk="1" hangingPunct="1">
              <a:buClrTx/>
            </a:pP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Прищепа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Олена Василівна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uk-UA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«Формування творчого мислення учнів початкових класів шляхом використання інноваційних технологій»</a:t>
            </a:r>
          </a:p>
          <a:p>
            <a:pPr algn="just" eaLnBrk="1" hangingPunct="1">
              <a:buClrTx/>
            </a:pP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Силенко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Юлія Володимирівна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«Формування в учнів початкової школи інформаційно-комунікаційних </a:t>
            </a:r>
            <a:r>
              <a:rPr lang="uk-UA" dirty="0" err="1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компетентностей</a:t>
            </a:r>
            <a:r>
              <a:rPr lang="uk-UA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на уроках»</a:t>
            </a:r>
          </a:p>
          <a:p>
            <a:pPr algn="just" eaLnBrk="1" hangingPunct="1">
              <a:buClrTx/>
            </a:pP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Левчук Світлана Іванівна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«Індивідуальний підхід на уроках української мови та математики»</a:t>
            </a:r>
            <a:endParaRPr lang="ru-RU" dirty="0" smtClean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9275"/>
            <a:ext cx="7772400" cy="9350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Наше </a:t>
            </a:r>
            <a:r>
              <a:rPr lang="ru-RU" sz="3600" b="1" i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життя</a:t>
            </a:r>
            <a:endParaRPr lang="ru-RU" sz="3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2881312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30500"/>
            <a:ext cx="270351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30350"/>
            <a:ext cx="27400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760663"/>
            <a:ext cx="27146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105275"/>
            <a:ext cx="26828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4160838"/>
            <a:ext cx="2789238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4699000"/>
            <a:ext cx="2487613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3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7497854" cy="1972585"/>
          </a:xfrm>
        </p:spPr>
        <p:txBody>
          <a:bodyPr>
            <a:noAutofit/>
          </a:bodyPr>
          <a:lstStyle/>
          <a:p>
            <a:r>
              <a:rPr lang="uk-UA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Циклова методична комісія</a:t>
            </a:r>
            <a:br>
              <a:rPr lang="uk-UA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вчителів </a:t>
            </a: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природничо-математичного циклу</a:t>
            </a:r>
            <a:r>
              <a:rPr lang="uk-UA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Потовіченко</a:t>
            </a:r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М.М</a:t>
            </a:r>
            <a:r>
              <a:rPr lang="uk-UA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687">
            <a:off x="273728" y="2667152"/>
            <a:ext cx="3564304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635">
            <a:off x="4788024" y="2667152"/>
            <a:ext cx="3816424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7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3413712"/>
          </a:xfrm>
        </p:spPr>
        <p:txBody>
          <a:bodyPr>
            <a:noAutofit/>
          </a:bodyPr>
          <a:lstStyle/>
          <a:p>
            <a:pPr algn="l"/>
            <a:r>
              <a:rPr lang="uk-UA" sz="2400" b="1" dirty="0" err="1" smtClean="0">
                <a:solidFill>
                  <a:srgbClr val="FF0000"/>
                </a:solidFill>
              </a:rPr>
              <a:t>Потовіченко</a:t>
            </a:r>
            <a:r>
              <a:rPr lang="uk-UA" sz="2400" b="1" dirty="0" smtClean="0">
                <a:solidFill>
                  <a:srgbClr val="FF0000"/>
                </a:solidFill>
              </a:rPr>
              <a:t> М.М. </a:t>
            </a:r>
            <a:r>
              <a:rPr lang="uk-UA" sz="2000" b="1" dirty="0" smtClean="0">
                <a:solidFill>
                  <a:schemeClr val="tx1"/>
                </a:solidFill>
              </a:rPr>
              <a:t>«Групова робота на уроках математики»</a:t>
            </a:r>
            <a:br>
              <a:rPr lang="uk-UA" sz="2000" b="1" dirty="0" smtClean="0">
                <a:solidFill>
                  <a:schemeClr val="tx1"/>
                </a:solidFill>
              </a:rPr>
            </a:br>
            <a:r>
              <a:rPr lang="uk-UA" sz="2000" b="1" dirty="0" smtClean="0">
                <a:solidFill>
                  <a:schemeClr val="tx1"/>
                </a:solidFill>
              </a:rPr>
              <a:t>«Інноваційні технології у вивченні інформатики»</a:t>
            </a:r>
            <a:r>
              <a:rPr lang="uk-UA" sz="2400" b="1" dirty="0" smtClean="0">
                <a:solidFill>
                  <a:schemeClr val="tx1"/>
                </a:solidFill>
              </a:rPr>
              <a:t/>
            </a:r>
            <a:br>
              <a:rPr lang="uk-UA" sz="2400" b="1" dirty="0" smtClean="0">
                <a:solidFill>
                  <a:schemeClr val="tx1"/>
                </a:solidFill>
              </a:rPr>
            </a:br>
            <a:r>
              <a:rPr lang="uk-UA" sz="2400" b="1" dirty="0" err="1" smtClean="0">
                <a:solidFill>
                  <a:srgbClr val="FF0000"/>
                </a:solidFill>
              </a:rPr>
              <a:t>Демура</a:t>
            </a:r>
            <a:r>
              <a:rPr lang="uk-UA" sz="2400" b="1" dirty="0" smtClean="0">
                <a:solidFill>
                  <a:srgbClr val="FF0000"/>
                </a:solidFill>
              </a:rPr>
              <a:t> В.П</a:t>
            </a:r>
            <a:r>
              <a:rPr lang="uk-UA" sz="2000" b="1" dirty="0" smtClean="0">
                <a:solidFill>
                  <a:srgbClr val="FF0000"/>
                </a:solidFill>
              </a:rPr>
              <a:t>. </a:t>
            </a:r>
            <a:r>
              <a:rPr lang="uk-UA" sz="2000" b="1" dirty="0" smtClean="0">
                <a:solidFill>
                  <a:schemeClr val="tx1"/>
                </a:solidFill>
              </a:rPr>
              <a:t>«Організація позакласної роботи з учнями»</a:t>
            </a:r>
            <a:br>
              <a:rPr lang="uk-UA" sz="2000" b="1" dirty="0" smtClean="0">
                <a:solidFill>
                  <a:schemeClr val="tx1"/>
                </a:solidFill>
              </a:rPr>
            </a:br>
            <a:r>
              <a:rPr lang="uk-UA" sz="2400" b="1" dirty="0" smtClean="0">
                <a:solidFill>
                  <a:srgbClr val="FF0000"/>
                </a:solidFill>
              </a:rPr>
              <a:t>Колесникова О.В. </a:t>
            </a:r>
            <a:r>
              <a:rPr lang="uk-UA" sz="2000" b="1" dirty="0" smtClean="0">
                <a:solidFill>
                  <a:schemeClr val="tx1"/>
                </a:solidFill>
              </a:rPr>
              <a:t>«Школа духовного розвитку дитини»</a:t>
            </a:r>
            <a:br>
              <a:rPr lang="uk-UA" sz="2000" b="1" dirty="0" smtClean="0">
                <a:solidFill>
                  <a:schemeClr val="tx1"/>
                </a:solidFill>
              </a:rPr>
            </a:br>
            <a:r>
              <a:rPr lang="uk-UA" sz="2400" b="1" dirty="0" err="1" smtClean="0">
                <a:solidFill>
                  <a:srgbClr val="FF0000"/>
                </a:solidFill>
              </a:rPr>
              <a:t>Гулевська</a:t>
            </a:r>
            <a:r>
              <a:rPr lang="uk-UA" sz="2400" b="1" dirty="0" smtClean="0">
                <a:solidFill>
                  <a:srgbClr val="FF0000"/>
                </a:solidFill>
              </a:rPr>
              <a:t> Г.Г. </a:t>
            </a:r>
            <a:r>
              <a:rPr lang="uk-UA" sz="2000" b="1" dirty="0" smtClean="0">
                <a:solidFill>
                  <a:schemeClr val="tx1"/>
                </a:solidFill>
              </a:rPr>
              <a:t>«Використання інтерактивних технологій навчання на уроках фізики»</a:t>
            </a:r>
            <a:br>
              <a:rPr lang="uk-UA" sz="2000" b="1" dirty="0" smtClean="0">
                <a:solidFill>
                  <a:schemeClr val="tx1"/>
                </a:solidFill>
              </a:rPr>
            </a:br>
            <a:r>
              <a:rPr lang="uk-UA" sz="2400" b="1" dirty="0" err="1" smtClean="0">
                <a:solidFill>
                  <a:srgbClr val="FF0000"/>
                </a:solidFill>
              </a:rPr>
              <a:t>Каламурза</a:t>
            </a:r>
            <a:r>
              <a:rPr lang="uk-UA" sz="2400" b="1" dirty="0" smtClean="0">
                <a:solidFill>
                  <a:srgbClr val="FF0000"/>
                </a:solidFill>
              </a:rPr>
              <a:t> О.В. </a:t>
            </a:r>
            <a:r>
              <a:rPr lang="uk-UA" sz="2000" b="1" dirty="0" smtClean="0">
                <a:solidFill>
                  <a:schemeClr val="tx1"/>
                </a:solidFill>
              </a:rPr>
              <a:t>«Сучасні технології навчання на уроках біології»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692696"/>
            <a:ext cx="6417734" cy="1684553"/>
          </a:xfrm>
        </p:spPr>
        <p:txBody>
          <a:bodyPr>
            <a:normAutofit/>
          </a:bodyPr>
          <a:lstStyle/>
          <a:p>
            <a:r>
              <a:rPr lang="uk-UA" sz="2900" b="1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Члени </a:t>
            </a:r>
            <a:r>
              <a:rPr lang="uk-UA" sz="29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методичної </a:t>
            </a:r>
            <a:r>
              <a:rPr lang="uk-UA" sz="2900" b="1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комісії</a:t>
            </a:r>
            <a:br>
              <a:rPr lang="uk-UA" sz="2900" b="1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uk-UA" sz="2900" b="1" i="1" dirty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 вчителів </a:t>
            </a:r>
            <a:r>
              <a:rPr lang="uk-UA" sz="29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природничо-математичного циклу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2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8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3413712"/>
          </a:xfrm>
        </p:spPr>
        <p:txBody>
          <a:bodyPr>
            <a:normAutofit/>
          </a:bodyPr>
          <a:lstStyle/>
          <a:p>
            <a:pPr algn="l"/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764704"/>
            <a:ext cx="7704855" cy="1612545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Проблема </a:t>
            </a:r>
            <a:r>
              <a:rPr lang="ru-RU" sz="3200" b="1" dirty="0" smtClean="0">
                <a:solidFill>
                  <a:schemeClr val="tx1"/>
                </a:solidFill>
              </a:rPr>
              <a:t>:</a:t>
            </a:r>
            <a:r>
              <a:rPr lang="ru-RU" dirty="0" smtClean="0"/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«Креативна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освіта</a:t>
            </a:r>
            <a:r>
              <a:rPr lang="ru-RU" sz="2800" b="1" i="1" dirty="0" smtClean="0">
                <a:solidFill>
                  <a:srgbClr val="FF0000"/>
                </a:solidFill>
              </a:rPr>
              <a:t> для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розвитку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інноваційної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особистості</a:t>
            </a:r>
            <a:r>
              <a:rPr lang="ru-RU" sz="2800" b="1" i="1" dirty="0" smtClean="0">
                <a:solidFill>
                  <a:srgbClr val="FF0000"/>
                </a:solidFill>
              </a:rPr>
              <a:t>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2420888"/>
            <a:ext cx="646571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4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260350"/>
            <a:ext cx="3384550" cy="6276975"/>
          </a:xfrm>
          <a:prstGeom prst="ellipse">
            <a:avLst/>
          </a:prstGeom>
          <a:solidFill>
            <a:schemeClr val="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lvl="4" eaLnBrk="1" hangingPunct="1">
              <a:buFontTx/>
              <a:buNone/>
            </a:pPr>
            <a:endParaRPr lang="uk-UA" dirty="0" smtClean="0"/>
          </a:p>
        </p:txBody>
      </p:sp>
      <p:sp>
        <p:nvSpPr>
          <p:cNvPr id="4099" name="Oval 7"/>
          <p:cNvSpPr>
            <a:spLocks noChangeArrowheads="1"/>
          </p:cNvSpPr>
          <p:nvPr/>
        </p:nvSpPr>
        <p:spPr bwMode="gray">
          <a:xfrm>
            <a:off x="323850" y="1484313"/>
            <a:ext cx="3311525" cy="5099050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0" name="Oval 8"/>
          <p:cNvSpPr>
            <a:spLocks noChangeArrowheads="1"/>
          </p:cNvSpPr>
          <p:nvPr/>
        </p:nvSpPr>
        <p:spPr bwMode="gray">
          <a:xfrm>
            <a:off x="468313" y="2924175"/>
            <a:ext cx="3024187" cy="3651250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1" name="Oval 9"/>
          <p:cNvSpPr>
            <a:spLocks noChangeArrowheads="1"/>
          </p:cNvSpPr>
          <p:nvPr/>
        </p:nvSpPr>
        <p:spPr bwMode="gray">
          <a:xfrm>
            <a:off x="1042988" y="4149725"/>
            <a:ext cx="1873250" cy="23876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2" name="AutoShape 10"/>
          <p:cNvSpPr>
            <a:spLocks noChangeArrowheads="1"/>
          </p:cNvSpPr>
          <p:nvPr/>
        </p:nvSpPr>
        <p:spPr bwMode="gray">
          <a:xfrm>
            <a:off x="4067175" y="260350"/>
            <a:ext cx="4897438" cy="1296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F2F2F2"/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3" name="AutoShape 11"/>
          <p:cNvSpPr>
            <a:spLocks noChangeArrowheads="1"/>
          </p:cNvSpPr>
          <p:nvPr/>
        </p:nvSpPr>
        <p:spPr bwMode="gray">
          <a:xfrm>
            <a:off x="4067175" y="1628775"/>
            <a:ext cx="4897438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F2F2F2"/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4" name="AutoShape 12"/>
          <p:cNvSpPr>
            <a:spLocks noChangeArrowheads="1"/>
          </p:cNvSpPr>
          <p:nvPr/>
        </p:nvSpPr>
        <p:spPr bwMode="gray">
          <a:xfrm>
            <a:off x="4067175" y="3068638"/>
            <a:ext cx="4897438" cy="172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F2F2F2"/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5" name="AutoShape 13"/>
          <p:cNvSpPr>
            <a:spLocks noChangeArrowheads="1"/>
          </p:cNvSpPr>
          <p:nvPr/>
        </p:nvSpPr>
        <p:spPr bwMode="gray">
          <a:xfrm>
            <a:off x="4140200" y="4941888"/>
            <a:ext cx="4824413" cy="1584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F2F2F2"/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6" name="Oval 14"/>
          <p:cNvSpPr>
            <a:spLocks noChangeArrowheads="1"/>
          </p:cNvSpPr>
          <p:nvPr/>
        </p:nvSpPr>
        <p:spPr bwMode="gray">
          <a:xfrm rot="5400000">
            <a:off x="3924300" y="692150"/>
            <a:ext cx="346075" cy="346075"/>
          </a:xfrm>
          <a:prstGeom prst="ellipse">
            <a:avLst/>
          </a:prstGeom>
          <a:solidFill>
            <a:schemeClr val="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7" name="Oval 15"/>
          <p:cNvSpPr>
            <a:spLocks noChangeArrowheads="1"/>
          </p:cNvSpPr>
          <p:nvPr/>
        </p:nvSpPr>
        <p:spPr bwMode="gray">
          <a:xfrm rot="5400000">
            <a:off x="3851275" y="2133600"/>
            <a:ext cx="346075" cy="346075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8" name="Oval 16"/>
          <p:cNvSpPr>
            <a:spLocks noChangeArrowheads="1"/>
          </p:cNvSpPr>
          <p:nvPr/>
        </p:nvSpPr>
        <p:spPr bwMode="gray">
          <a:xfrm rot="5400000">
            <a:off x="3924300" y="3716338"/>
            <a:ext cx="346075" cy="346075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9" name="Oval 17"/>
          <p:cNvSpPr>
            <a:spLocks noChangeArrowheads="1"/>
          </p:cNvSpPr>
          <p:nvPr/>
        </p:nvSpPr>
        <p:spPr bwMode="gray">
          <a:xfrm rot="5400000">
            <a:off x="3924300" y="5516563"/>
            <a:ext cx="346075" cy="346075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10" name="Text Box 18"/>
          <p:cNvSpPr txBox="1">
            <a:spLocks noChangeArrowheads="1"/>
          </p:cNvSpPr>
          <p:nvPr/>
        </p:nvSpPr>
        <p:spPr bwMode="auto">
          <a:xfrm>
            <a:off x="827088" y="2133600"/>
            <a:ext cx="2447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 sz="2800" b="1" i="1" dirty="0" smtClean="0">
                <a:solidFill>
                  <a:srgbClr val="990099"/>
                </a:solidFill>
              </a:rPr>
              <a:t>Креативна</a:t>
            </a:r>
          </a:p>
        </p:txBody>
      </p:sp>
      <p:sp>
        <p:nvSpPr>
          <p:cNvPr id="4111" name="Text Box 19"/>
          <p:cNvSpPr txBox="1">
            <a:spLocks noChangeArrowheads="1"/>
          </p:cNvSpPr>
          <p:nvPr/>
        </p:nvSpPr>
        <p:spPr bwMode="auto">
          <a:xfrm>
            <a:off x="1258888" y="4508500"/>
            <a:ext cx="1439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990099"/>
                </a:solidFill>
              </a:rPr>
              <a:t>осв</a:t>
            </a:r>
            <a:r>
              <a:rPr lang="uk-UA" sz="2800" b="1" smtClean="0">
                <a:solidFill>
                  <a:srgbClr val="990099"/>
                </a:solidFill>
              </a:rPr>
              <a:t>і</a:t>
            </a:r>
            <a:r>
              <a:rPr lang="ru-RU" sz="2800" b="1" smtClean="0">
                <a:solidFill>
                  <a:srgbClr val="990099"/>
                </a:solidFill>
              </a:rPr>
              <a:t>та</a:t>
            </a:r>
            <a:endParaRPr lang="uk-UA" sz="2800" b="1" smtClean="0">
              <a:solidFill>
                <a:srgbClr val="990099"/>
              </a:solidFill>
            </a:endParaRPr>
          </a:p>
        </p:txBody>
      </p:sp>
      <p:sp>
        <p:nvSpPr>
          <p:cNvPr id="4112" name="Text Box 20"/>
          <p:cNvSpPr txBox="1">
            <a:spLocks noChangeArrowheads="1"/>
          </p:cNvSpPr>
          <p:nvPr/>
        </p:nvSpPr>
        <p:spPr bwMode="auto">
          <a:xfrm>
            <a:off x="4211638" y="333375"/>
            <a:ext cx="467995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solidFill>
                  <a:srgbClr val="2E1B7F"/>
                </a:solidFill>
              </a:rPr>
              <a:t>Освіта , спрямована на розвиток загальної креативності учасників педагогічного процесу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dirty="0" smtClean="0">
              <a:solidFill>
                <a:prstClr val="black"/>
              </a:solidFill>
            </a:endParaRPr>
          </a:p>
        </p:txBody>
      </p:sp>
      <p:sp>
        <p:nvSpPr>
          <p:cNvPr id="4113" name="Text Box 21"/>
          <p:cNvSpPr txBox="1">
            <a:spLocks noChangeArrowheads="1"/>
          </p:cNvSpPr>
          <p:nvPr/>
        </p:nvSpPr>
        <p:spPr bwMode="auto">
          <a:xfrm>
            <a:off x="4284663" y="1700213"/>
            <a:ext cx="4679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b="1" i="1" smtClean="0">
                <a:solidFill>
                  <a:srgbClr val="2E1B7F"/>
                </a:solidFill>
              </a:rPr>
              <a:t>Освіта з гнучкою системою форм організації навчально-виховного процесу, відповідно до здібностей, нахилів, потреб учнів</a:t>
            </a:r>
            <a:endParaRPr lang="uk-UA" smtClean="0">
              <a:solidFill>
                <a:prstClr val="black"/>
              </a:solidFill>
            </a:endParaRPr>
          </a:p>
        </p:txBody>
      </p:sp>
      <p:sp>
        <p:nvSpPr>
          <p:cNvPr id="4114" name="Text Box 22"/>
          <p:cNvSpPr txBox="1">
            <a:spLocks noChangeArrowheads="1"/>
          </p:cNvSpPr>
          <p:nvPr/>
        </p:nvSpPr>
        <p:spPr bwMode="auto">
          <a:xfrm>
            <a:off x="4284663" y="3068638"/>
            <a:ext cx="485933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b="1" i="1" smtClean="0">
                <a:solidFill>
                  <a:srgbClr val="2E1B7F"/>
                </a:solidFill>
              </a:rPr>
              <a:t>Освіта, зорієнтована на використання інноваційних педагогічних технологій, що забезпечують особистісне зростання та розвиток творчого потенціалу учнів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smtClean="0">
              <a:solidFill>
                <a:prstClr val="black"/>
              </a:solidFill>
            </a:endParaRPr>
          </a:p>
        </p:txBody>
      </p:sp>
      <p:sp>
        <p:nvSpPr>
          <p:cNvPr id="4115" name="Text Box 23"/>
          <p:cNvSpPr txBox="1">
            <a:spLocks noChangeArrowheads="1"/>
          </p:cNvSpPr>
          <p:nvPr/>
        </p:nvSpPr>
        <p:spPr bwMode="auto">
          <a:xfrm>
            <a:off x="4284663" y="4979988"/>
            <a:ext cx="485933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i="1" smtClean="0">
                <a:solidFill>
                  <a:srgbClr val="2E1B7F"/>
                </a:solidFill>
              </a:rPr>
              <a:t>Освіта, що системно використовує  соціальний,науковий, технічний, педагогічний потенціал регіону та спрямована на його сталий розвиток</a:t>
            </a:r>
            <a:endParaRPr lang="en-US" b="1" i="1" smtClean="0">
              <a:solidFill>
                <a:srgbClr val="2E1B7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b="1" smtClean="0">
              <a:solidFill>
                <a:srgbClr val="2E1B7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AutoShape 6"/>
          <p:cNvSpPr>
            <a:spLocks noChangeArrowheads="1"/>
          </p:cNvSpPr>
          <p:nvPr/>
        </p:nvSpPr>
        <p:spPr bwMode="gray">
          <a:xfrm>
            <a:off x="179388" y="260350"/>
            <a:ext cx="2974975" cy="2455863"/>
          </a:xfrm>
          <a:prstGeom prst="roundRect">
            <a:avLst>
              <a:gd name="adj" fmla="val 12699"/>
            </a:avLst>
          </a:pr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fol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gray">
          <a:xfrm>
            <a:off x="179388" y="4149725"/>
            <a:ext cx="2736850" cy="2463800"/>
          </a:xfrm>
          <a:prstGeom prst="roundRect">
            <a:avLst>
              <a:gd name="adj" fmla="val 12699"/>
            </a:avLst>
          </a:prstGeom>
          <a:gradFill rotWithShape="1">
            <a:gsLst>
              <a:gs pos="0">
                <a:schemeClr val="accent1">
                  <a:gamma/>
                  <a:shade val="79216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gray">
          <a:xfrm>
            <a:off x="5940425" y="404813"/>
            <a:ext cx="3024188" cy="2097087"/>
          </a:xfrm>
          <a:prstGeom prst="roundRect">
            <a:avLst>
              <a:gd name="adj" fmla="val 12699"/>
            </a:avLst>
          </a:prstGeom>
          <a:gradFill rotWithShape="1">
            <a:gsLst>
              <a:gs pos="0">
                <a:schemeClr val="accent2">
                  <a:gamma/>
                  <a:shade val="79216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73" name="AutoShape 9"/>
          <p:cNvSpPr>
            <a:spLocks noChangeArrowheads="1"/>
          </p:cNvSpPr>
          <p:nvPr/>
        </p:nvSpPr>
        <p:spPr bwMode="gray">
          <a:xfrm>
            <a:off x="5943600" y="4292600"/>
            <a:ext cx="3021013" cy="2232025"/>
          </a:xfrm>
          <a:prstGeom prst="roundRect">
            <a:avLst>
              <a:gd name="adj" fmla="val 12699"/>
            </a:avLst>
          </a:prstGeom>
          <a:gradFill rotWithShape="1">
            <a:gsLst>
              <a:gs pos="0">
                <a:schemeClr val="hlink">
                  <a:gamma/>
                  <a:shade val="79216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5126" name="Group 10"/>
          <p:cNvGrpSpPr>
            <a:grpSpLocks/>
          </p:cNvGrpSpPr>
          <p:nvPr/>
        </p:nvGrpSpPr>
        <p:grpSpPr bwMode="auto">
          <a:xfrm>
            <a:off x="2700338" y="1844675"/>
            <a:ext cx="3743325" cy="3384550"/>
            <a:chOff x="1968" y="1488"/>
            <a:chExt cx="1776" cy="1766"/>
          </a:xfrm>
        </p:grpSpPr>
        <p:sp>
          <p:nvSpPr>
            <p:cNvPr id="88075" name="AutoShape 11"/>
            <p:cNvSpPr>
              <a:spLocks noChangeArrowheads="1"/>
            </p:cNvSpPr>
            <p:nvPr/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8076" name="AutoShape 12"/>
            <p:cNvSpPr>
              <a:spLocks noChangeArrowheads="1"/>
            </p:cNvSpPr>
            <p:nvPr/>
          </p:nvSpPr>
          <p:spPr bwMode="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8078" name="AutoShape 14"/>
            <p:cNvSpPr>
              <a:spLocks noChangeArrowheads="1"/>
            </p:cNvSpPr>
            <p:nvPr/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3635375" y="2852738"/>
            <a:ext cx="2449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smtClean="0">
              <a:solidFill>
                <a:prstClr val="black"/>
              </a:solidFill>
            </a:endParaRPr>
          </a:p>
        </p:txBody>
      </p:sp>
      <p:sp>
        <p:nvSpPr>
          <p:cNvPr id="5128" name="Text Box 16"/>
          <p:cNvSpPr txBox="1">
            <a:spLocks noChangeArrowheads="1"/>
          </p:cNvSpPr>
          <p:nvPr/>
        </p:nvSpPr>
        <p:spPr bwMode="auto">
          <a:xfrm>
            <a:off x="3203575" y="2781300"/>
            <a:ext cx="27352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 sz="3200" b="1" i="1" dirty="0" smtClean="0">
                <a:solidFill>
                  <a:srgbClr val="990099"/>
                </a:solidFill>
              </a:rPr>
              <a:t>Головна мета</a:t>
            </a:r>
            <a:endParaRPr lang="uk-UA" sz="3200" dirty="0" smtClean="0">
              <a:solidFill>
                <a:srgbClr val="990099"/>
              </a:solidFill>
            </a:endParaRPr>
          </a:p>
        </p:txBody>
      </p:sp>
      <p:sp>
        <p:nvSpPr>
          <p:cNvPr id="5129" name="Text Box 17"/>
          <p:cNvSpPr txBox="1">
            <a:spLocks noChangeArrowheads="1"/>
          </p:cNvSpPr>
          <p:nvPr/>
        </p:nvSpPr>
        <p:spPr bwMode="auto">
          <a:xfrm>
            <a:off x="323850" y="1196975"/>
            <a:ext cx="26638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65000"/>
              <a:buFont typeface="Wingdings" pitchFamily="2" charset="2"/>
              <a:buChar char="n"/>
            </a:pPr>
            <a:r>
              <a:rPr lang="uk-UA" b="1" i="1" smtClean="0">
                <a:solidFill>
                  <a:srgbClr val="000066"/>
                </a:solidFill>
              </a:rPr>
              <a:t>Розробка та апробація моделей креативної регіональної освіти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smtClean="0">
              <a:solidFill>
                <a:srgbClr val="000066"/>
              </a:solidFill>
            </a:endParaRPr>
          </a:p>
        </p:txBody>
      </p:sp>
      <p:sp>
        <p:nvSpPr>
          <p:cNvPr id="5130" name="Text Box 18"/>
          <p:cNvSpPr txBox="1">
            <a:spLocks noChangeArrowheads="1"/>
          </p:cNvSpPr>
          <p:nvPr/>
        </p:nvSpPr>
        <p:spPr bwMode="auto">
          <a:xfrm>
            <a:off x="6156325" y="908050"/>
            <a:ext cx="27368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65000"/>
              <a:buFont typeface="Wingdings" pitchFamily="2" charset="2"/>
              <a:buChar char="n"/>
            </a:pPr>
            <a:r>
              <a:rPr lang="uk-UA" b="1" i="1" smtClean="0">
                <a:solidFill>
                  <a:srgbClr val="003366"/>
                </a:solidFill>
              </a:rPr>
              <a:t>Визначення основних показників творчої компетентності особистості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smtClean="0">
              <a:solidFill>
                <a:srgbClr val="003366"/>
              </a:solidFill>
            </a:endParaRPr>
          </a:p>
        </p:txBody>
      </p:sp>
      <p:sp>
        <p:nvSpPr>
          <p:cNvPr id="5131" name="Text Box 19"/>
          <p:cNvSpPr txBox="1">
            <a:spLocks noChangeArrowheads="1"/>
          </p:cNvSpPr>
          <p:nvPr/>
        </p:nvSpPr>
        <p:spPr bwMode="auto">
          <a:xfrm>
            <a:off x="395288" y="4705350"/>
            <a:ext cx="22320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65000"/>
              <a:buFont typeface="Wingdings" pitchFamily="2" charset="2"/>
              <a:buChar char="n"/>
            </a:pPr>
            <a:r>
              <a:rPr lang="uk-UA" b="1" i="1" smtClean="0">
                <a:solidFill>
                  <a:srgbClr val="800000"/>
                </a:solidFill>
              </a:rPr>
              <a:t>Запровадження інноваційних технологій розвитку творчого потенціалу учнів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smtClean="0">
              <a:solidFill>
                <a:srgbClr val="800000"/>
              </a:solidFill>
            </a:endParaRPr>
          </a:p>
        </p:txBody>
      </p:sp>
      <p:sp>
        <p:nvSpPr>
          <p:cNvPr id="5132" name="Text Box 20"/>
          <p:cNvSpPr txBox="1">
            <a:spLocks noChangeArrowheads="1"/>
          </p:cNvSpPr>
          <p:nvPr/>
        </p:nvSpPr>
        <p:spPr bwMode="auto">
          <a:xfrm>
            <a:off x="5940425" y="4705350"/>
            <a:ext cx="3024188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65000"/>
              <a:buFont typeface="Wingdings" pitchFamily="2" charset="2"/>
              <a:buChar char="n"/>
            </a:pPr>
            <a:r>
              <a:rPr lang="uk-UA" b="1" i="1" smtClean="0">
                <a:solidFill>
                  <a:srgbClr val="660033"/>
                </a:solidFill>
              </a:rPr>
              <a:t>Удосконалення системи психолого-педагогічного супроводу особистості в системі креативної освіти.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uk-UA" smtClean="0">
              <a:solidFill>
                <a:srgbClr val="660033"/>
              </a:solidFill>
            </a:endParaRPr>
          </a:p>
        </p:txBody>
      </p:sp>
      <p:sp>
        <p:nvSpPr>
          <p:cNvPr id="5133" name="Oval 21"/>
          <p:cNvSpPr>
            <a:spLocks noChangeArrowheads="1"/>
          </p:cNvSpPr>
          <p:nvPr/>
        </p:nvSpPr>
        <p:spPr bwMode="gray">
          <a:xfrm rot="5400000">
            <a:off x="0" y="260350"/>
            <a:ext cx="346075" cy="346075"/>
          </a:xfrm>
          <a:prstGeom prst="ellipse">
            <a:avLst/>
          </a:prstGeom>
          <a:solidFill>
            <a:schemeClr val="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4" name="Oval 22"/>
          <p:cNvSpPr>
            <a:spLocks noChangeArrowheads="1"/>
          </p:cNvSpPr>
          <p:nvPr/>
        </p:nvSpPr>
        <p:spPr bwMode="gray">
          <a:xfrm rot="5400000">
            <a:off x="0" y="4149725"/>
            <a:ext cx="346075" cy="346075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5" name="Oval 23"/>
          <p:cNvSpPr>
            <a:spLocks noChangeArrowheads="1"/>
          </p:cNvSpPr>
          <p:nvPr/>
        </p:nvSpPr>
        <p:spPr bwMode="gray">
          <a:xfrm rot="5400000">
            <a:off x="5867400" y="333375"/>
            <a:ext cx="346075" cy="346075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6" name="Oval 24"/>
          <p:cNvSpPr>
            <a:spLocks noChangeArrowheads="1"/>
          </p:cNvSpPr>
          <p:nvPr/>
        </p:nvSpPr>
        <p:spPr bwMode="gray">
          <a:xfrm rot="5400000">
            <a:off x="5940425" y="4221163"/>
            <a:ext cx="346075" cy="346075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3207870" cy="358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uk-UA" sz="5400" b="1" dirty="0" smtClean="0">
                <a:solidFill>
                  <a:srgbClr val="C00000"/>
                </a:solidFill>
                <a:latin typeface="Ariston" pitchFamily="66" charset="0"/>
              </a:rPr>
              <a:t>Ми – творчі особистості!</a:t>
            </a:r>
            <a:endParaRPr lang="ru-RU" sz="5400" b="1" dirty="0">
              <a:solidFill>
                <a:srgbClr val="C00000"/>
              </a:solidFill>
              <a:latin typeface="Ariston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08720"/>
            <a:ext cx="3647898" cy="3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3600400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7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0032" y="980728"/>
            <a:ext cx="7772400" cy="5112568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C00000"/>
                </a:solidFill>
              </a:rPr>
              <a:t>Покликання</a:t>
            </a:r>
            <a:r>
              <a:rPr lang="ru-RU" sz="3600" b="1" dirty="0">
                <a:solidFill>
                  <a:srgbClr val="C00000"/>
                </a:solidFill>
              </a:rPr>
              <a:t> наше — </a:t>
            </a:r>
            <a:r>
              <a:rPr lang="ru-RU" sz="3600" b="1" dirty="0" err="1">
                <a:solidFill>
                  <a:srgbClr val="C00000"/>
                </a:solidFill>
              </a:rPr>
              <a:t>навчати</a:t>
            </a:r>
            <a:r>
              <a:rPr lang="ru-RU" sz="3600" b="1" dirty="0">
                <a:solidFill>
                  <a:srgbClr val="C00000"/>
                </a:solidFill>
              </a:rPr>
              <a:t>.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(</a:t>
            </a:r>
            <a:r>
              <a:rPr lang="ru-RU" sz="3600" b="1" dirty="0" err="1">
                <a:solidFill>
                  <a:srgbClr val="C00000"/>
                </a:solidFill>
              </a:rPr>
              <a:t>Це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хобі</a:t>
            </a:r>
            <a:r>
              <a:rPr lang="ru-RU" sz="3600" b="1" dirty="0">
                <a:solidFill>
                  <a:srgbClr val="C00000"/>
                </a:solidFill>
              </a:rPr>
              <a:t> — </a:t>
            </a:r>
            <a:r>
              <a:rPr lang="ru-RU" sz="3600" b="1" dirty="0" err="1">
                <a:solidFill>
                  <a:srgbClr val="C00000"/>
                </a:solidFill>
              </a:rPr>
              <a:t>писати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вірші</a:t>
            </a:r>
            <a:r>
              <a:rPr lang="ru-RU" sz="3600" b="1" dirty="0">
                <a:solidFill>
                  <a:srgbClr val="C00000"/>
                </a:solidFill>
              </a:rPr>
              <a:t>).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На </a:t>
            </a:r>
            <a:r>
              <a:rPr lang="ru-RU" sz="3600" b="1" dirty="0" err="1">
                <a:solidFill>
                  <a:srgbClr val="C00000"/>
                </a:solidFill>
              </a:rPr>
              <a:t>крила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дітей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піднімати</a:t>
            </a:r>
            <a:r>
              <a:rPr lang="ru-RU" sz="3600" b="1" dirty="0">
                <a:solidFill>
                  <a:srgbClr val="C00000"/>
                </a:solidFill>
              </a:rPr>
              <a:t>,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Бо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вчитель</a:t>
            </a:r>
            <a:r>
              <a:rPr lang="ru-RU" sz="3600" b="1" dirty="0">
                <a:solidFill>
                  <a:srgbClr val="C00000"/>
                </a:solidFill>
              </a:rPr>
              <a:t> — </a:t>
            </a:r>
            <a:r>
              <a:rPr lang="ru-RU" sz="3600" b="1" dirty="0" err="1">
                <a:solidFill>
                  <a:srgbClr val="C00000"/>
                </a:solidFill>
              </a:rPr>
              <a:t>це</a:t>
            </a:r>
            <a:r>
              <a:rPr lang="ru-RU" sz="3600" b="1" dirty="0">
                <a:solidFill>
                  <a:srgbClr val="C00000"/>
                </a:solidFill>
              </a:rPr>
              <a:t> скульптор </a:t>
            </a:r>
            <a:r>
              <a:rPr lang="ru-RU" sz="3600" b="1" dirty="0" err="1">
                <a:solidFill>
                  <a:srgbClr val="C00000"/>
                </a:solidFill>
              </a:rPr>
              <a:t>душі</a:t>
            </a:r>
            <a:r>
              <a:rPr lang="ru-RU" sz="3600" b="1" dirty="0">
                <a:solidFill>
                  <a:srgbClr val="C00000"/>
                </a:solidFill>
              </a:rPr>
              <a:t>.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Він</a:t>
            </a:r>
            <a:r>
              <a:rPr lang="ru-RU" sz="3600" b="1" dirty="0">
                <a:solidFill>
                  <a:srgbClr val="C00000"/>
                </a:solidFill>
              </a:rPr>
              <a:t> ласкою </a:t>
            </a:r>
            <a:r>
              <a:rPr lang="ru-RU" sz="3600" b="1" dirty="0" err="1">
                <a:solidFill>
                  <a:srgbClr val="C00000"/>
                </a:solidFill>
              </a:rPr>
              <a:t>мусить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зігріти</a:t>
            </a:r>
            <a:r>
              <a:rPr lang="ru-RU" sz="3600" b="1" dirty="0">
                <a:solidFill>
                  <a:srgbClr val="C00000"/>
                </a:solidFill>
              </a:rPr>
              <a:t>,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Добром </a:t>
            </a:r>
            <a:r>
              <a:rPr lang="ru-RU" sz="3600" b="1" dirty="0" err="1">
                <a:solidFill>
                  <a:srgbClr val="C00000"/>
                </a:solidFill>
              </a:rPr>
              <a:t>напоїти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серця</a:t>
            </a:r>
            <a:r>
              <a:rPr lang="ru-RU" sz="3600" b="1" dirty="0">
                <a:solidFill>
                  <a:srgbClr val="C00000"/>
                </a:solidFill>
              </a:rPr>
              <a:t>,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І </a:t>
            </a:r>
            <a:r>
              <a:rPr lang="ru-RU" sz="3600" b="1" dirty="0" err="1">
                <a:solidFill>
                  <a:srgbClr val="C00000"/>
                </a:solidFill>
              </a:rPr>
              <a:t>вірно</a:t>
            </a:r>
            <a:r>
              <a:rPr lang="ru-RU" sz="3600" b="1" dirty="0">
                <a:solidFill>
                  <a:srgbClr val="C00000"/>
                </a:solidFill>
              </a:rPr>
              <a:t>, </a:t>
            </a:r>
            <a:r>
              <a:rPr lang="ru-RU" sz="3600" b="1" dirty="0" err="1">
                <a:solidFill>
                  <a:srgbClr val="C00000"/>
                </a:solidFill>
              </a:rPr>
              <a:t>безмежно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любити</a:t>
            </a:r>
            <a:r>
              <a:rPr lang="ru-RU" sz="3600" b="1" dirty="0">
                <a:solidFill>
                  <a:srgbClr val="C00000"/>
                </a:solidFill>
              </a:rPr>
              <a:t>.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Ось </a:t>
            </a:r>
            <a:r>
              <a:rPr lang="ru-RU" sz="3600" b="1" dirty="0" err="1">
                <a:solidFill>
                  <a:srgbClr val="C00000"/>
                </a:solidFill>
              </a:rPr>
              <a:t>вчительська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мудрість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уся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4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uk-UA" sz="3600" b="1" dirty="0" smtClean="0">
                <a:solidFill>
                  <a:schemeClr val="tx1"/>
                </a:solidFill>
              </a:rPr>
              <a:t>«Впровадження сучасних інформаційних та комунікаційних технологій в навчальний процес</a:t>
            </a:r>
            <a:r>
              <a:rPr lang="uk-UA" sz="3200" b="1" dirty="0" smtClean="0">
                <a:solidFill>
                  <a:schemeClr val="tx1"/>
                </a:solidFill>
              </a:rPr>
              <a:t>»</a:t>
            </a:r>
            <a:br>
              <a:rPr lang="uk-UA" sz="3200" b="1" dirty="0" smtClean="0">
                <a:solidFill>
                  <a:schemeClr val="tx1"/>
                </a:solidFill>
              </a:rPr>
            </a:br>
            <a:r>
              <a:rPr lang="uk-UA" sz="3200" b="1" dirty="0" smtClean="0">
                <a:solidFill>
                  <a:schemeClr val="tx1"/>
                </a:solidFill>
              </a:rPr>
              <a:t/>
            </a:r>
            <a:br>
              <a:rPr lang="uk-UA" sz="3200" b="1" dirty="0" smtClean="0">
                <a:solidFill>
                  <a:schemeClr val="tx1"/>
                </a:solidFill>
              </a:rPr>
            </a:b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Проблема над якою працює </a:t>
            </a:r>
            <a:r>
              <a:rPr lang="uk-UA" sz="3600" b="1" dirty="0" err="1" smtClean="0">
                <a:solidFill>
                  <a:srgbClr val="FF0000"/>
                </a:solidFill>
              </a:rPr>
              <a:t>педколектив</a:t>
            </a:r>
            <a:r>
              <a:rPr lang="uk-UA" sz="3600" b="1" dirty="0" smtClean="0">
                <a:solidFill>
                  <a:srgbClr val="FF0000"/>
                </a:solidFill>
              </a:rPr>
              <a:t> школи</a:t>
            </a:r>
          </a:p>
          <a:p>
            <a:pPr marL="45720" indent="0" algn="ctr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 в 2013-2014 навчальному році: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906">
            <a:off x="394718" y="4193551"/>
            <a:ext cx="2875713" cy="22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Фото0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12551">
            <a:off x="5816675" y="3971533"/>
            <a:ext cx="3066866" cy="2408344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37" y="4077072"/>
            <a:ext cx="2202395" cy="268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5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71538" y="1988840"/>
            <a:ext cx="7408862" cy="413732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b="1" dirty="0" smtClean="0">
                <a:solidFill>
                  <a:schemeClr val="tx1"/>
                </a:solidFill>
              </a:rPr>
              <a:t>Методична рада: </a:t>
            </a:r>
            <a:r>
              <a:rPr lang="uk-UA" b="1" dirty="0" err="1" smtClean="0">
                <a:solidFill>
                  <a:schemeClr val="tx1"/>
                </a:solidFill>
              </a:rPr>
              <a:t>Селівашкіна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Т.І.</a:t>
            </a:r>
            <a:endParaRPr lang="en-US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b="1" dirty="0" err="1" smtClean="0">
                <a:solidFill>
                  <a:schemeClr val="tx1"/>
                </a:solidFill>
              </a:rPr>
              <a:t>Циклова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комісія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вчителів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початкових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класів</a:t>
            </a:r>
            <a:r>
              <a:rPr lang="ru-RU" b="1" dirty="0" smtClean="0">
                <a:solidFill>
                  <a:schemeClr val="tx1"/>
                </a:solidFill>
              </a:rPr>
              <a:t>: Прищепа О.В.</a:t>
            </a:r>
          </a:p>
          <a:p>
            <a:pPr marL="45720" indent="0">
              <a:buNone/>
            </a:pPr>
            <a:r>
              <a:rPr lang="ru-RU" b="1" dirty="0" err="1">
                <a:solidFill>
                  <a:schemeClr val="tx1"/>
                </a:solidFill>
              </a:rPr>
              <a:t>Циклова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комісія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вчителів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гуманітарного</a:t>
            </a:r>
            <a:r>
              <a:rPr lang="ru-RU" b="1" dirty="0" smtClean="0">
                <a:solidFill>
                  <a:schemeClr val="tx1"/>
                </a:solidFill>
              </a:rPr>
              <a:t> циклу: </a:t>
            </a:r>
            <a:r>
              <a:rPr lang="ru-RU" b="1" dirty="0" err="1" smtClean="0">
                <a:solidFill>
                  <a:schemeClr val="tx1"/>
                </a:solidFill>
              </a:rPr>
              <a:t>Полівода</a:t>
            </a:r>
            <a:r>
              <a:rPr lang="ru-RU" b="1" dirty="0" smtClean="0">
                <a:solidFill>
                  <a:schemeClr val="tx1"/>
                </a:solidFill>
              </a:rPr>
              <a:t> К.О.</a:t>
            </a:r>
          </a:p>
          <a:p>
            <a:pPr marL="45720" indent="0">
              <a:buNone/>
            </a:pPr>
            <a:r>
              <a:rPr lang="ru-RU" b="1" dirty="0" err="1">
                <a:solidFill>
                  <a:schemeClr val="tx1"/>
                </a:solidFill>
              </a:rPr>
              <a:t>Циклова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комісія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вчителів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природничо-математичного</a:t>
            </a:r>
            <a:r>
              <a:rPr lang="ru-RU" b="1" dirty="0" smtClean="0">
                <a:solidFill>
                  <a:schemeClr val="tx1"/>
                </a:solidFill>
              </a:rPr>
              <a:t> циклу: </a:t>
            </a:r>
            <a:r>
              <a:rPr lang="ru-RU" b="1" dirty="0" err="1" smtClean="0">
                <a:solidFill>
                  <a:schemeClr val="tx1"/>
                </a:solidFill>
              </a:rPr>
              <a:t>Потовіченко</a:t>
            </a:r>
            <a:r>
              <a:rPr lang="ru-RU" b="1" dirty="0" smtClean="0">
                <a:solidFill>
                  <a:schemeClr val="tx1"/>
                </a:solidFill>
              </a:rPr>
              <a:t> М.М.</a:t>
            </a:r>
          </a:p>
          <a:p>
            <a:pPr marL="45720" indent="0">
              <a:buNone/>
            </a:pPr>
            <a:r>
              <a:rPr lang="ru-RU" b="1" dirty="0" err="1">
                <a:solidFill>
                  <a:schemeClr val="tx1"/>
                </a:solidFill>
              </a:rPr>
              <a:t>Циклова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комісія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класних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керівників</a:t>
            </a:r>
            <a:r>
              <a:rPr lang="ru-RU" b="1" dirty="0" smtClean="0">
                <a:solidFill>
                  <a:schemeClr val="tx1"/>
                </a:solidFill>
              </a:rPr>
              <a:t> :Силенко Ю.В.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" indent="0"/>
            <a:r>
              <a:rPr lang="uk-UA" b="1" dirty="0" smtClean="0">
                <a:solidFill>
                  <a:srgbClr val="FF0000"/>
                </a:solidFill>
              </a:rPr>
              <a:t>Структура методичної роботи:</a:t>
            </a:r>
          </a:p>
        </p:txBody>
      </p:sp>
    </p:spTree>
    <p:extLst>
      <p:ext uri="{BB962C8B-B14F-4D97-AF65-F5344CB8AC3E}">
        <p14:creationId xmlns:p14="http://schemas.microsoft.com/office/powerpoint/2010/main" val="3733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0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600200"/>
            <a:ext cx="7000924" cy="46863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dirty="0" smtClean="0">
                <a:solidFill>
                  <a:srgbClr val="C00000"/>
                </a:solidFill>
                <a:latin typeface="Ariston" pitchFamily="66" charset="0"/>
              </a:rPr>
              <a:t>Наша методична діяльність</a:t>
            </a:r>
            <a:endParaRPr lang="ru-RU" sz="5400" b="1" dirty="0">
              <a:solidFill>
                <a:srgbClr val="C00000"/>
              </a:solidFill>
              <a:latin typeface="Aristo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2420888"/>
            <a:ext cx="4968552" cy="344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800200"/>
          </a:xfrm>
        </p:spPr>
        <p:txBody>
          <a:bodyPr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Циклова методична комісія вчителів гуманітарного циклу</a:t>
            </a:r>
            <a:br>
              <a:rPr lang="uk-UA" sz="3200" b="1" dirty="0" smtClean="0">
                <a:solidFill>
                  <a:srgbClr val="FF0000"/>
                </a:solidFill>
              </a:rPr>
            </a:br>
            <a:r>
              <a:rPr lang="uk-UA" sz="3200" dirty="0" smtClean="0">
                <a:solidFill>
                  <a:schemeClr val="tx1"/>
                </a:solidFill>
              </a:rPr>
              <a:t>Керівник </a:t>
            </a:r>
            <a:r>
              <a:rPr lang="uk-UA" sz="3200" dirty="0" err="1" smtClean="0">
                <a:solidFill>
                  <a:schemeClr val="tx1"/>
                </a:solidFill>
              </a:rPr>
              <a:t>Полівода</a:t>
            </a:r>
            <a:r>
              <a:rPr lang="uk-UA" sz="3200" dirty="0" smtClean="0">
                <a:solidFill>
                  <a:schemeClr val="tx1"/>
                </a:solidFill>
              </a:rPr>
              <a:t> К.О.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Мета: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1.</a:t>
            </a: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прияння </a:t>
            </a:r>
            <a:r>
              <a:rPr lang="ru-RU" dirty="0" err="1" smtClean="0">
                <a:solidFill>
                  <a:schemeClr val="tx1"/>
                </a:solidFill>
              </a:rPr>
              <a:t>цілеспрямованій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систематичній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інноваційній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діяльності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атмосфері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творчого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саморозвитку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пошуку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шляхів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підвищення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якості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освіти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2.Заохочування до </a:t>
            </a:r>
            <a:r>
              <a:rPr lang="ru-RU" dirty="0" err="1" smtClean="0">
                <a:solidFill>
                  <a:schemeClr val="tx1"/>
                </a:solidFill>
              </a:rPr>
              <a:t>модернізації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системи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освіти</a:t>
            </a:r>
            <a:r>
              <a:rPr lang="ru-RU" dirty="0" smtClean="0">
                <a:solidFill>
                  <a:schemeClr val="tx1"/>
                </a:solidFill>
              </a:rPr>
              <a:t> на </a:t>
            </a:r>
            <a:r>
              <a:rPr lang="ru-RU" dirty="0" err="1" smtClean="0">
                <a:solidFill>
                  <a:schemeClr val="tx1"/>
                </a:solidFill>
              </a:rPr>
              <a:t>основі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інноваційних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технологій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3.Відпрацювання </a:t>
            </a:r>
            <a:r>
              <a:rPr lang="ru-RU" dirty="0" err="1" smtClean="0">
                <a:solidFill>
                  <a:schemeClr val="tx1"/>
                </a:solidFill>
              </a:rPr>
              <a:t>функцій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що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підвищують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професійну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компетентність</a:t>
            </a:r>
            <a:r>
              <a:rPr lang="ru-RU" dirty="0" smtClean="0">
                <a:solidFill>
                  <a:schemeClr val="tx1"/>
                </a:solidFill>
              </a:rPr>
              <a:t> учителя й </a:t>
            </a:r>
            <a:r>
              <a:rPr lang="ru-RU" dirty="0" err="1" smtClean="0">
                <a:solidFill>
                  <a:schemeClr val="tx1"/>
                </a:solidFill>
              </a:rPr>
              <a:t>забезпечують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комфортні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умови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навчання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школярів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2082750"/>
          </a:xfrm>
        </p:spPr>
        <p:txBody>
          <a:bodyPr/>
          <a:lstStyle/>
          <a:p>
            <a:r>
              <a:rPr lang="uk-UA" sz="2800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Тема: </a:t>
            </a:r>
            <a:r>
              <a:rPr lang="uk-UA" sz="3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«Інноваційні методи навчання в умовах сучасного розвитку особистості»</a:t>
            </a:r>
            <a:br>
              <a:rPr lang="uk-UA" sz="3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196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5301208"/>
            <a:ext cx="6400800" cy="810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512511" cy="5328592"/>
          </a:xfrm>
        </p:spPr>
        <p:txBody>
          <a:bodyPr/>
          <a:lstStyle/>
          <a:p>
            <a:r>
              <a:rPr lang="uk-UA" sz="3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Завдання:</a:t>
            </a:r>
            <a:r>
              <a:rPr lang="uk-UA" sz="24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/>
            </a:r>
            <a:br>
              <a:rPr lang="uk-UA" sz="24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*надання методичної допомоги в розвитку творчого потенціалу </a:t>
            </a:r>
            <a:r>
              <a:rPr lang="uk-UA" sz="2800" b="1" dirty="0" err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педпрацівників</a:t>
            </a:r>
            <a: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;</a:t>
            </a:r>
            <a:b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*створення умов для організації і здійснення розвитку професійної майстерності педагогів, </a:t>
            </a:r>
            <a:b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*формування навичок інноваційної діяльності;</a:t>
            </a:r>
            <a:b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*реалізація нових підходів до особистісного розвитку учнів у сучасній школі.</a:t>
            </a:r>
            <a:br>
              <a:rPr lang="uk-UA" sz="28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507</TotalTime>
  <Words>530</Words>
  <Application>Microsoft Office PowerPoint</Application>
  <PresentationFormat>Экран (4:3)</PresentationFormat>
  <Paragraphs>71</Paragraphs>
  <Slides>24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Специальное оформление</vt:lpstr>
      <vt:lpstr>Волна</vt:lpstr>
      <vt:lpstr>1_Волна</vt:lpstr>
      <vt:lpstr>2_Волна</vt:lpstr>
      <vt:lpstr>Грабівська загальноосвітня школа І-ІІІ ступенів</vt:lpstr>
      <vt:lpstr>Презентация PowerPoint</vt:lpstr>
      <vt:lpstr>Презентация PowerPoint</vt:lpstr>
      <vt:lpstr>«Впровадження сучасних інформаційних та комунікаційних технологій в навчальний процес»  </vt:lpstr>
      <vt:lpstr>Структура методичної роботи:</vt:lpstr>
      <vt:lpstr>Наша методична діяльність</vt:lpstr>
      <vt:lpstr>Циклова методична комісія вчителів гуманітарного циклу Керівник Полівода К.О.</vt:lpstr>
      <vt:lpstr>Тема: «Інноваційні методи навчання в умовах сучасного розвитку особистості» </vt:lpstr>
      <vt:lpstr>Завдання: *надання методичної допомоги в розвитку творчого потенціалу педпрацівників; *створення умов для організації і здійснення розвитку професійної майстерності педагогів,  *формування навичок інноваційної діяльності; *реалізація нових підходів до особистісного розвитку учнів у сучасній школі. </vt:lpstr>
      <vt:lpstr>Члени  циклової методичної комісії вчителів гуманітарного циклу:</vt:lpstr>
      <vt:lpstr>Презентация PowerPoint</vt:lpstr>
      <vt:lpstr>Успіхи наших учнів!</vt:lpstr>
      <vt:lpstr>        Циклова методична комісія  вчителів початкових класів  </vt:lpstr>
      <vt:lpstr>Проблема: Сучасний урок як основа ефективного навчання. </vt:lpstr>
      <vt:lpstr>Презентация PowerPoint</vt:lpstr>
      <vt:lpstr>Члени  циклової методичної комісії  вчителів початкових класів</vt:lpstr>
      <vt:lpstr>    Наше життя</vt:lpstr>
      <vt:lpstr>Презентация PowerPoint</vt:lpstr>
      <vt:lpstr>Потовіченко М.М. «Групова робота на уроках математики» «Інноваційні технології у вивченні інформатики» Демура В.П. «Організація позакласної роботи з учнями» Колесникова О.В. «Школа духовного розвитку дитини» Гулевська Г.Г. «Використання інтерактивних технологій навчання на уроках фізики» Каламурза О.В. «Сучасні технології навчання на уроках біології»</vt:lpstr>
      <vt:lpstr>Презентация PowerPoint</vt:lpstr>
      <vt:lpstr>Презентация PowerPoint</vt:lpstr>
      <vt:lpstr>Презентация PowerPoint</vt:lpstr>
      <vt:lpstr>Ми – творчі особистості!</vt:lpstr>
      <vt:lpstr>Покликання наше — навчати.  (Це хобі — писати вірші).  На крила дітей піднімати,  Бо вчитель — це скульптор душі.  Він ласкою мусить зігріти,  Добром напоїти серця,  І вірно, безмежно любити.  Ось вчительська мудрість уся.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TEACHER</cp:lastModifiedBy>
  <cp:revision>38</cp:revision>
  <dcterms:created xsi:type="dcterms:W3CDTF">2013-12-24T11:47:48Z</dcterms:created>
  <dcterms:modified xsi:type="dcterms:W3CDTF">2013-12-26T07:17:45Z</dcterms:modified>
</cp:coreProperties>
</file>